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4"/>
    <p:sldMasterId id="2147483821" r:id="rId5"/>
    <p:sldMasterId id="2147483720" r:id="rId6"/>
    <p:sldMasterId id="2147483792" r:id="rId7"/>
    <p:sldMasterId id="2147483827" r:id="rId8"/>
    <p:sldMasterId id="2147483840" r:id="rId9"/>
  </p:sldMasterIdLst>
  <p:notesMasterIdLst>
    <p:notesMasterId r:id="rId76"/>
  </p:notesMasterIdLst>
  <p:handoutMasterIdLst>
    <p:handoutMasterId r:id="rId77"/>
  </p:handoutMasterIdLst>
  <p:sldIdLst>
    <p:sldId id="317" r:id="rId10"/>
    <p:sldId id="369" r:id="rId11"/>
    <p:sldId id="381" r:id="rId12"/>
    <p:sldId id="382" r:id="rId13"/>
    <p:sldId id="383" r:id="rId14"/>
    <p:sldId id="384" r:id="rId15"/>
    <p:sldId id="385" r:id="rId16"/>
    <p:sldId id="386" r:id="rId17"/>
    <p:sldId id="370" r:id="rId18"/>
    <p:sldId id="375" r:id="rId19"/>
    <p:sldId id="371" r:id="rId20"/>
    <p:sldId id="376" r:id="rId21"/>
    <p:sldId id="377" r:id="rId22"/>
    <p:sldId id="378" r:id="rId23"/>
    <p:sldId id="432" r:id="rId24"/>
    <p:sldId id="433" r:id="rId25"/>
    <p:sldId id="434" r:id="rId26"/>
    <p:sldId id="435" r:id="rId27"/>
    <p:sldId id="436" r:id="rId28"/>
    <p:sldId id="372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424" r:id="rId47"/>
    <p:sldId id="426" r:id="rId48"/>
    <p:sldId id="427" r:id="rId49"/>
    <p:sldId id="425" r:id="rId50"/>
    <p:sldId id="429" r:id="rId51"/>
    <p:sldId id="373" r:id="rId52"/>
    <p:sldId id="410" r:id="rId53"/>
    <p:sldId id="408" r:id="rId54"/>
    <p:sldId id="405" r:id="rId55"/>
    <p:sldId id="407" r:id="rId56"/>
    <p:sldId id="406" r:id="rId57"/>
    <p:sldId id="409" r:id="rId58"/>
    <p:sldId id="411" r:id="rId59"/>
    <p:sldId id="412" r:id="rId60"/>
    <p:sldId id="413" r:id="rId61"/>
    <p:sldId id="414" r:id="rId62"/>
    <p:sldId id="415" r:id="rId63"/>
    <p:sldId id="417" r:id="rId64"/>
    <p:sldId id="419" r:id="rId65"/>
    <p:sldId id="418" r:id="rId66"/>
    <p:sldId id="420" r:id="rId67"/>
    <p:sldId id="421" r:id="rId68"/>
    <p:sldId id="422" r:id="rId69"/>
    <p:sldId id="423" r:id="rId70"/>
    <p:sldId id="430" r:id="rId71"/>
    <p:sldId id="431" r:id="rId72"/>
    <p:sldId id="374" r:id="rId73"/>
    <p:sldId id="387" r:id="rId74"/>
    <p:sldId id="26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054262-9458-4BFA-A044-3B8A0CC3D0D9}">
          <p14:sldIdLst>
            <p14:sldId id="317"/>
            <p14:sldId id="369"/>
            <p14:sldId id="381"/>
            <p14:sldId id="382"/>
            <p14:sldId id="383"/>
            <p14:sldId id="384"/>
            <p14:sldId id="385"/>
            <p14:sldId id="386"/>
            <p14:sldId id="370"/>
            <p14:sldId id="375"/>
            <p14:sldId id="371"/>
            <p14:sldId id="376"/>
            <p14:sldId id="377"/>
            <p14:sldId id="378"/>
            <p14:sldId id="432"/>
            <p14:sldId id="433"/>
            <p14:sldId id="434"/>
            <p14:sldId id="435"/>
            <p14:sldId id="436"/>
          </p14:sldIdLst>
        </p14:section>
        <p14:section name="Active Gate Plugin" id="{A69F948D-AB89-47C6-8D29-9CBA565968EC}">
          <p14:sldIdLst>
            <p14:sldId id="372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424"/>
            <p14:sldId id="426"/>
            <p14:sldId id="427"/>
            <p14:sldId id="425"/>
            <p14:sldId id="429"/>
          </p14:sldIdLst>
        </p14:section>
        <p14:section name="API" id="{ACAB6EA6-6C6C-40B0-A89E-9DD3E82F0548}">
          <p14:sldIdLst>
            <p14:sldId id="373"/>
            <p14:sldId id="410"/>
            <p14:sldId id="408"/>
            <p14:sldId id="405"/>
            <p14:sldId id="407"/>
            <p14:sldId id="406"/>
            <p14:sldId id="409"/>
            <p14:sldId id="411"/>
            <p14:sldId id="412"/>
            <p14:sldId id="413"/>
            <p14:sldId id="414"/>
            <p14:sldId id="415"/>
            <p14:sldId id="417"/>
            <p14:sldId id="419"/>
            <p14:sldId id="418"/>
            <p14:sldId id="420"/>
            <p14:sldId id="421"/>
            <p14:sldId id="422"/>
            <p14:sldId id="423"/>
            <p14:sldId id="430"/>
            <p14:sldId id="431"/>
          </p14:sldIdLst>
        </p14:section>
        <p14:section name="Roadmap and best practices" id="{21B6E7A0-BEFA-4F1D-8FC1-020E7DC176B1}">
          <p14:sldIdLst>
            <p14:sldId id="374"/>
            <p14:sldId id="387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1EC"/>
    <a:srgbClr val="703092"/>
    <a:srgbClr val="574BB0"/>
    <a:srgbClr val="4362C9"/>
    <a:srgbClr val="3076E0"/>
    <a:srgbClr val="6C3496"/>
    <a:srgbClr val="712F90"/>
    <a:srgbClr val="2583EE"/>
    <a:srgbClr val="0F1419"/>
    <a:srgbClr val="3F4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6" autoAdjust="0"/>
    <p:restoredTop sz="85674" autoAdjust="0"/>
  </p:normalViewPr>
  <p:slideViewPr>
    <p:cSldViewPr snapToGrid="0" snapToObjects="1">
      <p:cViewPr varScale="1">
        <p:scale>
          <a:sx n="108" d="100"/>
          <a:sy n="108" d="100"/>
        </p:scale>
        <p:origin x="13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147" d="100"/>
          <a:sy n="147" d="100"/>
        </p:scale>
        <p:origin x="39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F5424-27FE-0E4D-9DDE-4A8D8597D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2794" y="3397293"/>
            <a:ext cx="77533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F05220C-DD63-7E48-B303-6891A355DD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6F6535-A15E-B84B-8BF4-A12EA536C3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19055B2-0E77-4E4E-B547-BC3787FB68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DD016D-8AA9-344B-9114-C92B43AA1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65" b="26647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8F7063-B54B-4442-80B0-C4706C1A14C1}"/>
              </a:ext>
            </a:extLst>
          </p:cNvPr>
          <p:cNvSpPr txBox="1"/>
          <p:nvPr userDrawn="1"/>
        </p:nvSpPr>
        <p:spPr>
          <a:xfrm>
            <a:off x="3547422" y="2651621"/>
            <a:ext cx="5097155" cy="94676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48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F9A17-D032-F94E-A6D2-0CD4D03D9EE0}"/>
              </a:ext>
            </a:extLst>
          </p:cNvPr>
          <p:cNvSpPr/>
          <p:nvPr userDrawn="1"/>
        </p:nvSpPr>
        <p:spPr>
          <a:xfrm>
            <a:off x="4114676" y="2286654"/>
            <a:ext cx="3962649" cy="14672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D2C42-F437-8540-95F3-FDC3842EC2CA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F9EA2-3D4F-E245-AB4D-71BF409A231A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83BAFD-C1EE-3944-8D18-9CC98C28E3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562" y="5542273"/>
            <a:ext cx="1602924" cy="80146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ABFE16C-B1D6-4C43-86F3-88E55D4C36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0705" y="5558350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273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260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422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118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15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62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463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122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D8048-B808-3A43-BB64-F60B2BADD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AC7D97FA-4C51-EF4B-9190-1B02C7281C69}"/>
              </a:ext>
            </a:extLst>
          </p:cNvPr>
          <p:cNvSpPr/>
          <p:nvPr userDrawn="1"/>
        </p:nvSpPr>
        <p:spPr>
          <a:xfrm>
            <a:off x="7281101" y="-13252"/>
            <a:ext cx="4931116" cy="6884504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5071447"/>
              <a:gd name="connsiteY0" fmla="*/ 6858000 h 6871252"/>
              <a:gd name="connsiteX1" fmla="*/ 1332672 w 5071447"/>
              <a:gd name="connsiteY1" fmla="*/ 0 h 6871252"/>
              <a:gd name="connsiteX2" fmla="*/ 4389578 w 5071447"/>
              <a:gd name="connsiteY2" fmla="*/ 479117 h 6871252"/>
              <a:gd name="connsiteX3" fmla="*/ 5071441 w 5071447"/>
              <a:gd name="connsiteY3" fmla="*/ 6871252 h 6871252"/>
              <a:gd name="connsiteX4" fmla="*/ 0 w 5071447"/>
              <a:gd name="connsiteY4" fmla="*/ 6858000 h 6871252"/>
              <a:gd name="connsiteX0" fmla="*/ 0 w 4579095"/>
              <a:gd name="connsiteY0" fmla="*/ 6858000 h 6858000"/>
              <a:gd name="connsiteX1" fmla="*/ 1332672 w 4579095"/>
              <a:gd name="connsiteY1" fmla="*/ 0 h 6858000"/>
              <a:gd name="connsiteX2" fmla="*/ 4389578 w 4579095"/>
              <a:gd name="connsiteY2" fmla="*/ 479117 h 6858000"/>
              <a:gd name="connsiteX3" fmla="*/ 4579072 w 4579095"/>
              <a:gd name="connsiteY3" fmla="*/ 6688372 h 6858000"/>
              <a:gd name="connsiteX4" fmla="*/ 0 w 4579095"/>
              <a:gd name="connsiteY4" fmla="*/ 6858000 h 6858000"/>
              <a:gd name="connsiteX0" fmla="*/ 0 w 4930773"/>
              <a:gd name="connsiteY0" fmla="*/ 6858000 h 6871252"/>
              <a:gd name="connsiteX1" fmla="*/ 1332672 w 4930773"/>
              <a:gd name="connsiteY1" fmla="*/ 0 h 6871252"/>
              <a:gd name="connsiteX2" fmla="*/ 4389578 w 4930773"/>
              <a:gd name="connsiteY2" fmla="*/ 479117 h 6871252"/>
              <a:gd name="connsiteX3" fmla="*/ 4930765 w 4930773"/>
              <a:gd name="connsiteY3" fmla="*/ 6871252 h 6871252"/>
              <a:gd name="connsiteX4" fmla="*/ 0 w 4930773"/>
              <a:gd name="connsiteY4" fmla="*/ 6858000 h 6871252"/>
              <a:gd name="connsiteX0" fmla="*/ 0 w 4931116"/>
              <a:gd name="connsiteY0" fmla="*/ 6871252 h 6884504"/>
              <a:gd name="connsiteX1" fmla="*/ 1332672 w 4931116"/>
              <a:gd name="connsiteY1" fmla="*/ 13252 h 6884504"/>
              <a:gd name="connsiteX2" fmla="*/ 4924150 w 4931116"/>
              <a:gd name="connsiteY2" fmla="*/ 0 h 6884504"/>
              <a:gd name="connsiteX3" fmla="*/ 4930765 w 4931116"/>
              <a:gd name="connsiteY3" fmla="*/ 6884504 h 6884504"/>
              <a:gd name="connsiteX4" fmla="*/ 0 w 4931116"/>
              <a:gd name="connsiteY4" fmla="*/ 6871252 h 688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1116" h="6884504">
                <a:moveTo>
                  <a:pt x="0" y="6871252"/>
                </a:moveTo>
                <a:lnTo>
                  <a:pt x="1332672" y="13252"/>
                </a:lnTo>
                <a:lnTo>
                  <a:pt x="4924150" y="0"/>
                </a:lnTo>
                <a:cubicBezTo>
                  <a:pt x="4921665" y="2294835"/>
                  <a:pt x="4933250" y="4589669"/>
                  <a:pt x="4930765" y="6884504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9">
            <a:extLst>
              <a:ext uri="{FF2B5EF4-FFF2-40B4-BE49-F238E27FC236}">
                <a16:creationId xmlns:a16="http://schemas.microsoft.com/office/drawing/2014/main" id="{9D94C526-7C78-754E-BE35-5DABC92FC4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25221" y="4269513"/>
            <a:ext cx="2503493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08707ED-8E3F-034C-B045-368AC7C9CD0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25222" y="1548948"/>
            <a:ext cx="2503494" cy="2503494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DC1AD2-C529-3A43-81BC-79E9A14A0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9DAF0FA-E3A5-6643-ACD3-935027CEE8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7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1875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99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082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8948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726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188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157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46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8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2EF78E-99D2-3949-9ECA-60CF7DF6D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arallelogram 1">
            <a:extLst>
              <a:ext uri="{FF2B5EF4-FFF2-40B4-BE49-F238E27FC236}">
                <a16:creationId xmlns:a16="http://schemas.microsoft.com/office/drawing/2014/main" id="{23340234-5633-A047-9058-47B16652471E}"/>
              </a:ext>
            </a:extLst>
          </p:cNvPr>
          <p:cNvSpPr/>
          <p:nvPr userDrawn="1"/>
        </p:nvSpPr>
        <p:spPr>
          <a:xfrm>
            <a:off x="7616305" y="-13252"/>
            <a:ext cx="4602225" cy="6885322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225" h="6885322">
                <a:moveTo>
                  <a:pt x="0" y="6871252"/>
                </a:moveTo>
                <a:lnTo>
                  <a:pt x="1332672" y="13252"/>
                </a:lnTo>
                <a:lnTo>
                  <a:pt x="4602225" y="0"/>
                </a:lnTo>
                <a:cubicBezTo>
                  <a:pt x="4599740" y="2294835"/>
                  <a:pt x="4596442" y="4590487"/>
                  <a:pt x="4593957" y="6885322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751575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062663"/>
            <a:ext cx="6420729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89816" y="243732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9816" y="56437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489816" y="351691"/>
            <a:ext cx="1938900" cy="1938900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4A136022-8175-D14E-B0CA-71E3605D3B0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89816" y="3558141"/>
            <a:ext cx="1938900" cy="1938900"/>
          </a:xfrm>
          <a:prstGeom prst="ellipse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594AB53-20CF-2143-ADB9-956B1CA113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588DBB1-B14B-144D-9CFE-D2CE537DF9B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0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38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rgbClr val="1496FF"/>
                  </a:gs>
                  <a:gs pos="0">
                    <a:srgbClr val="2583EE"/>
                  </a:gs>
                  <a:gs pos="100000">
                    <a:srgbClr val="712F90"/>
                  </a:gs>
                </a:gsLst>
                <a:lin ang="0" scaled="1"/>
              </a:gra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/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02F35F52-9691-0F42-8C31-626ABABA5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DF560927-6461-7746-9032-DD6BEDF7A6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28417BEF-971B-0F43-A010-B1089DE4E4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05C338E9-E73F-A843-AE94-A9BB454C57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59FCF0DE-AED9-2E40-903F-235C76B32F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6" name="Picture Placeholder 21">
            <a:extLst>
              <a:ext uri="{FF2B5EF4-FFF2-40B4-BE49-F238E27FC236}">
                <a16:creationId xmlns:a16="http://schemas.microsoft.com/office/drawing/2014/main" id="{D4982F9F-64B2-7148-962E-DF4D89A11A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4" name="Text Placeholder 47">
            <a:extLst>
              <a:ext uri="{FF2B5EF4-FFF2-40B4-BE49-F238E27FC236}">
                <a16:creationId xmlns:a16="http://schemas.microsoft.com/office/drawing/2014/main" id="{D9BA43D7-93F1-2542-8710-870CF899D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5" name="Text Placeholder 47">
            <a:extLst>
              <a:ext uri="{FF2B5EF4-FFF2-40B4-BE49-F238E27FC236}">
                <a16:creationId xmlns:a16="http://schemas.microsoft.com/office/drawing/2014/main" id="{66EB4BC3-66CE-5743-B31E-143C920A8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6" name="Text Placeholder 47">
            <a:extLst>
              <a:ext uri="{FF2B5EF4-FFF2-40B4-BE49-F238E27FC236}">
                <a16:creationId xmlns:a16="http://schemas.microsoft.com/office/drawing/2014/main" id="{4C5A2096-D066-0244-A57C-94C8C34CD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" name="Text Placeholder 47">
            <a:extLst>
              <a:ext uri="{FF2B5EF4-FFF2-40B4-BE49-F238E27FC236}">
                <a16:creationId xmlns:a16="http://schemas.microsoft.com/office/drawing/2014/main" id="{A0EA7BD6-54C1-B34A-8CEA-B56258BDB2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" name="Text Placeholder 47">
            <a:extLst>
              <a:ext uri="{FF2B5EF4-FFF2-40B4-BE49-F238E27FC236}">
                <a16:creationId xmlns:a16="http://schemas.microsoft.com/office/drawing/2014/main" id="{3AA32FAB-87C3-7E44-B403-B1AA05915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Text Placeholder 47">
            <a:extLst>
              <a:ext uri="{FF2B5EF4-FFF2-40B4-BE49-F238E27FC236}">
                <a16:creationId xmlns:a16="http://schemas.microsoft.com/office/drawing/2014/main" id="{50780ACF-28CB-5A48-AB47-F19B96CEAE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225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04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3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1828453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232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4639677-00E9-2D4F-A07D-50344451B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90014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61016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D3D31EF1-32CE-0842-AD93-2CADDBE6C19E}"/>
              </a:ext>
            </a:extLst>
          </p:cNvPr>
          <p:cNvSpPr/>
          <p:nvPr userDrawn="1"/>
        </p:nvSpPr>
        <p:spPr>
          <a:xfrm>
            <a:off x="7756982" y="-13252"/>
            <a:ext cx="4453655" cy="6871255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86298 w 4593962"/>
              <a:gd name="connsiteY2" fmla="*/ 535388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86298 w 4143802"/>
              <a:gd name="connsiteY2" fmla="*/ 535388 h 6858000"/>
              <a:gd name="connsiteX3" fmla="*/ 4143790 w 4143802"/>
              <a:gd name="connsiteY3" fmla="*/ 6379701 h 6858000"/>
              <a:gd name="connsiteX4" fmla="*/ 0 w 4143802"/>
              <a:gd name="connsiteY4" fmla="*/ 6858000 h 6858000"/>
              <a:gd name="connsiteX0" fmla="*/ 0 w 4453286"/>
              <a:gd name="connsiteY0" fmla="*/ 6858000 h 6858003"/>
              <a:gd name="connsiteX1" fmla="*/ 1332672 w 4453286"/>
              <a:gd name="connsiteY1" fmla="*/ 0 h 6858003"/>
              <a:gd name="connsiteX2" fmla="*/ 3786298 w 4453286"/>
              <a:gd name="connsiteY2" fmla="*/ 535388 h 6858003"/>
              <a:gd name="connsiteX3" fmla="*/ 4453280 w 4453286"/>
              <a:gd name="connsiteY3" fmla="*/ 6858003 h 6858003"/>
              <a:gd name="connsiteX4" fmla="*/ 0 w 4453286"/>
              <a:gd name="connsiteY4" fmla="*/ 6858000 h 6858003"/>
              <a:gd name="connsiteX0" fmla="*/ 0 w 4453655"/>
              <a:gd name="connsiteY0" fmla="*/ 6871252 h 6871255"/>
              <a:gd name="connsiteX1" fmla="*/ 1332672 w 4453655"/>
              <a:gd name="connsiteY1" fmla="*/ 13252 h 6871255"/>
              <a:gd name="connsiteX2" fmla="*/ 4447480 w 4453655"/>
              <a:gd name="connsiteY2" fmla="*/ 0 h 6871255"/>
              <a:gd name="connsiteX3" fmla="*/ 4453280 w 4453655"/>
              <a:gd name="connsiteY3" fmla="*/ 6871255 h 6871255"/>
              <a:gd name="connsiteX4" fmla="*/ 0 w 4453655"/>
              <a:gd name="connsiteY4" fmla="*/ 6871252 h 687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3655" h="6871255">
                <a:moveTo>
                  <a:pt x="0" y="6871252"/>
                </a:moveTo>
                <a:lnTo>
                  <a:pt x="1332672" y="13252"/>
                </a:lnTo>
                <a:lnTo>
                  <a:pt x="4447480" y="0"/>
                </a:lnTo>
                <a:cubicBezTo>
                  <a:pt x="4444995" y="2294835"/>
                  <a:pt x="4455765" y="4576420"/>
                  <a:pt x="4453280" y="6871255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F4E63091-4FAD-FD45-B409-2C6650CE72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88292" y="1752303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20C3F78E-95D9-A14E-8932-DA3DB75F5DD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896914" y="36832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82DB048-39ED-7C4C-B3EA-508CF0F75A2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588292" y="38915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0A69734-0544-D141-9AA6-FB346E2A82D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896914" y="250759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0698135A-D6B6-B247-AE37-3EB2263AC3E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88292" y="5988640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5856BEB0-37AF-C64D-A3BF-3A1C4705CDB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896914" y="4604659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C736D64-2DBF-5E44-9728-719CF1AEEB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767BE5B-7F78-8141-A411-89609329A2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56348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88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05832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/2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9788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00EAEBF-04B0-A44F-B347-0C6D2717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31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2990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883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906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694375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68360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378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BDAA13-CE28-8A47-AEB7-CDE1E503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Parallelogram 1">
            <a:extLst>
              <a:ext uri="{FF2B5EF4-FFF2-40B4-BE49-F238E27FC236}">
                <a16:creationId xmlns:a16="http://schemas.microsoft.com/office/drawing/2014/main" id="{31EC574B-67B7-F34E-AB2E-DDEE2B3FF98B}"/>
              </a:ext>
            </a:extLst>
          </p:cNvPr>
          <p:cNvSpPr/>
          <p:nvPr userDrawn="1"/>
        </p:nvSpPr>
        <p:spPr>
          <a:xfrm>
            <a:off x="7194274" y="-13252"/>
            <a:ext cx="5058566" cy="6871253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566" h="6871253">
                <a:moveTo>
                  <a:pt x="0" y="6871252"/>
                </a:moveTo>
                <a:lnTo>
                  <a:pt x="1332672" y="13252"/>
                </a:lnTo>
                <a:lnTo>
                  <a:pt x="5052391" y="0"/>
                </a:lnTo>
                <a:cubicBezTo>
                  <a:pt x="5049906" y="2294835"/>
                  <a:pt x="5060676" y="4576418"/>
                  <a:pt x="5058191" y="6871253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50513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19538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01186" y="588653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01186" y="522065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01186" y="21420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201186" y="368134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00567CBC-EEC3-EE45-AF78-84EE5019026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300775" y="470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AC10C884-D698-2240-9CF5-DF539EA729F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00775" y="2023670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A485439-DEED-7345-9D2A-7EB3F63E923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00775" y="356298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F402E35F-A340-0549-B04A-B109B801E93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0300775" y="5102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4BAA3C-01B1-E147-98D0-258F078F6F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2E9DD99-3307-8E48-8376-32A8262211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48745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072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04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93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7890301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752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362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rgbClr val="1496FF"/>
                  </a:gs>
                  <a:gs pos="0">
                    <a:srgbClr val="2583EE"/>
                  </a:gs>
                  <a:gs pos="100000">
                    <a:srgbClr val="712F90"/>
                  </a:gs>
                </a:gsLst>
                <a:lin ang="0" scaled="1"/>
              </a:gra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/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  <a:noFill/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2719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2CF3D1-3501-8F42-9961-1B8AE36134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2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3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86" r:id="rId6"/>
    <p:sldLayoutId id="2147483812" r:id="rId7"/>
    <p:sldLayoutId id="2147483787" r:id="rId8"/>
    <p:sldLayoutId id="2147483788" r:id="rId9"/>
    <p:sldLayoutId id="2147483790" r:id="rId10"/>
    <p:sldLayoutId id="214748374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D34CAF5-DAF2-DB45-841B-71EDBE00141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5" r:id="rId3"/>
    <p:sldLayoutId id="2147483824" r:id="rId4"/>
    <p:sldLayoutId id="2147483783" r:id="rId5"/>
    <p:sldLayoutId id="2147483808" r:id="rId6"/>
    <p:sldLayoutId id="2147483807" r:id="rId7"/>
    <p:sldLayoutId id="2147483806" r:id="rId8"/>
    <p:sldLayoutId id="2147483785" r:id="rId9"/>
    <p:sldLayoutId id="2147483762" r:id="rId10"/>
    <p:sldLayoutId id="2147483826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DB4F80-FEC8-F547-8851-52E03404BDE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60101" y="316080"/>
            <a:ext cx="890514" cy="4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  <p:sldLayoutId id="2147483725" r:id="rId4"/>
    <p:sldLayoutId id="2147483723" r:id="rId5"/>
    <p:sldLayoutId id="2147483795" r:id="rId6"/>
    <p:sldLayoutId id="2147483809" r:id="rId7"/>
    <p:sldLayoutId id="2147483810" r:id="rId8"/>
    <p:sldLayoutId id="2147483811" r:id="rId9"/>
    <p:sldLayoutId id="2147483800" r:id="rId10"/>
    <p:sldLayoutId id="2147483797" r:id="rId11"/>
    <p:sldLayoutId id="214748372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17" r:id="rId2"/>
    <p:sldLayoutId id="2147483802" r:id="rId3"/>
    <p:sldLayoutId id="2147483803" r:id="rId4"/>
    <p:sldLayoutId id="2147483804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D34CAF5-DAF2-DB45-841B-71EDBE00141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2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1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508B2524-AD9E-1643-B27C-4C906118F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367" y="549562"/>
            <a:ext cx="6505135" cy="2503494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Dynatrace AI through Plugins and APIs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137D183-2A49-874C-9D45-EE1A0E7DFC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latin typeface="Bernina Sans" pitchFamily="2" charset="77"/>
              </a:rPr>
              <a:t>Michael Lundström</a:t>
            </a:r>
          </a:p>
          <a:p>
            <a:r>
              <a:rPr lang="en-US" dirty="0"/>
              <a:t>Practice Manager</a:t>
            </a:r>
          </a:p>
          <a:p>
            <a:r>
              <a:rPr lang="en-US" dirty="0"/>
              <a:t>Dynatrace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651AB48-6027-A643-9308-46C569B1FB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Kristof Renders</a:t>
            </a:r>
          </a:p>
          <a:p>
            <a:r>
              <a:rPr lang="en-US" dirty="0"/>
              <a:t>Global Architect</a:t>
            </a:r>
          </a:p>
          <a:p>
            <a:r>
              <a:rPr lang="en-US" dirty="0"/>
              <a:t>Dynatrace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24A890D-C111-5146-B4E2-78D072B954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Reinhard Pilz</a:t>
            </a:r>
          </a:p>
          <a:p>
            <a:r>
              <a:rPr lang="en-US" dirty="0"/>
              <a:t>Sales Engineer</a:t>
            </a:r>
          </a:p>
          <a:p>
            <a:r>
              <a:rPr lang="en-US" dirty="0"/>
              <a:t>Dynatrace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44AAAF8-2000-4B42-AD6B-5A999F8E9E1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836695" y="3681341"/>
            <a:ext cx="2303392" cy="1084937"/>
          </a:xfrm>
        </p:spPr>
        <p:txBody>
          <a:bodyPr>
            <a:normAutofit fontScale="92500"/>
          </a:bodyPr>
          <a:lstStyle/>
          <a:p>
            <a:r>
              <a:rPr lang="en-US" b="1" dirty="0">
                <a:latin typeface="Bernina Sans" pitchFamily="2" charset="77"/>
              </a:rPr>
              <a:t>Jakub Mierzewski</a:t>
            </a:r>
          </a:p>
          <a:p>
            <a:r>
              <a:rPr lang="en-US" dirty="0"/>
              <a:t>Technical Product Manager</a:t>
            </a:r>
          </a:p>
          <a:p>
            <a:r>
              <a:rPr lang="en-US" dirty="0"/>
              <a:t>Dynatrace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D2C90AD-7925-FD4A-B73C-67D55A6240F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10300775" y="470292"/>
            <a:ext cx="1321657" cy="1321657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223A749-5086-4E49-8ABB-9BF63A4BDB4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tretch>
            <a:fillRect/>
          </a:stretch>
        </p:blipFill>
        <p:spPr>
          <a:xfrm>
            <a:off x="10300775" y="2016636"/>
            <a:ext cx="1321657" cy="1321657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8069D57-D2D8-274D-A72D-4AD2B3AB6938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/>
          <a:stretch>
            <a:fillRect/>
          </a:stretch>
        </p:blipFill>
        <p:spPr>
          <a:xfrm>
            <a:off x="10300775" y="3562981"/>
            <a:ext cx="1321657" cy="1321657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B90F66D-4E74-7A45-86E3-D7FE6AF60A1D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/>
          <a:stretch>
            <a:fillRect/>
          </a:stretch>
        </p:blipFill>
        <p:spPr>
          <a:xfrm>
            <a:off x="10300775" y="5102292"/>
            <a:ext cx="1321657" cy="1321657"/>
          </a:xfrm>
        </p:spPr>
      </p:pic>
    </p:spTree>
    <p:extLst>
      <p:ext uri="{BB962C8B-B14F-4D97-AF65-F5344CB8AC3E}">
        <p14:creationId xmlns:p14="http://schemas.microsoft.com/office/powerpoint/2010/main" val="12990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- Dynatrace OneAgent and SDK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and install the Dynatrace OneAgent from your environment</a:t>
            </a:r>
          </a:p>
          <a:p>
            <a:pPr lvl="1"/>
            <a:r>
              <a:rPr lang="en-US" dirty="0"/>
              <a:t>The environment is on the note which was handed out</a:t>
            </a:r>
          </a:p>
          <a:p>
            <a:pPr lvl="1"/>
            <a:r>
              <a:rPr lang="en-US" dirty="0"/>
              <a:t>Go to Deploy Dynatrace -&gt; Start installation -&gt; Windows -&gt; Download</a:t>
            </a:r>
          </a:p>
          <a:p>
            <a:pPr lvl="1"/>
            <a:r>
              <a:rPr lang="en-US" dirty="0"/>
              <a:t>Execute the installer and follow the instructions</a:t>
            </a:r>
          </a:p>
          <a:p>
            <a:r>
              <a:rPr lang="en-US" dirty="0"/>
              <a:t>Download and install the OneAgent Plugin SDK</a:t>
            </a:r>
          </a:p>
          <a:p>
            <a:pPr lvl="1"/>
            <a:r>
              <a:rPr lang="en-US" dirty="0"/>
              <a:t>Go to Settings -&gt; Add new technology monitoring -&gt; Add OneAgent plugin</a:t>
            </a:r>
          </a:p>
          <a:p>
            <a:pPr lvl="1"/>
            <a:r>
              <a:rPr lang="en-US" dirty="0"/>
              <a:t>Unzip and install the SDK by executing the following from a command prompt</a:t>
            </a:r>
          </a:p>
          <a:p>
            <a:pPr lvl="2"/>
            <a:r>
              <a:rPr lang="en-US" dirty="0" err="1"/>
              <a:t>py</a:t>
            </a:r>
            <a:r>
              <a:rPr lang="en-US" dirty="0"/>
              <a:t> -m pip install </a:t>
            </a:r>
            <a:r>
              <a:rPr lang="en-US" dirty="0" err="1"/>
              <a:t>oneagent_sdk</a:t>
            </a:r>
            <a:r>
              <a:rPr lang="en-US" dirty="0"/>
              <a:t>-[enter version]-py3-none-any.whl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noFill/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/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B1233A-AF85-B34E-8F73-6C7F8A141724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C1B3A301-6463-784F-BC64-FF97B3C661A8}"/>
              </a:ext>
            </a:extLst>
          </p:cNvPr>
          <p:cNvSpPr/>
          <p:nvPr/>
        </p:nvSpPr>
        <p:spPr>
          <a:xfrm rot="16200000">
            <a:off x="2547696" y="241763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3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OneAgent Plugin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components</a:t>
            </a:r>
          </a:p>
          <a:p>
            <a:pPr lvl="1"/>
            <a:r>
              <a:rPr lang="en-US" dirty="0"/>
              <a:t>Definition – </a:t>
            </a:r>
            <a:r>
              <a:rPr lang="en-US" dirty="0" err="1"/>
              <a:t>plugin.json</a:t>
            </a:r>
            <a:endParaRPr lang="en-US" dirty="0"/>
          </a:p>
          <a:p>
            <a:pPr lvl="1"/>
            <a:r>
              <a:rPr lang="en-US" dirty="0"/>
              <a:t>Python code</a:t>
            </a:r>
          </a:p>
          <a:p>
            <a:r>
              <a:rPr lang="en-US" dirty="0"/>
              <a:t>Optional components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Simulator snapshot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4ABD891-2469-4A5D-ADF5-66CE0AB8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81" y="3998278"/>
            <a:ext cx="6458014" cy="26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OneAgent Plugin – </a:t>
            </a:r>
            <a:r>
              <a:rPr lang="en-US" dirty="0" err="1"/>
              <a:t>plugin.json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Answers the following questions:</a:t>
            </a:r>
          </a:p>
          <a:p>
            <a:pPr lvl="1"/>
            <a:r>
              <a:rPr lang="en-US" dirty="0"/>
              <a:t>Where is the code?</a:t>
            </a:r>
          </a:p>
          <a:p>
            <a:pPr lvl="2"/>
            <a:r>
              <a:rPr lang="en-US" dirty="0"/>
              <a:t>Folder name</a:t>
            </a:r>
          </a:p>
          <a:p>
            <a:pPr lvl="2"/>
            <a:r>
              <a:rPr lang="en-US" dirty="0"/>
              <a:t>File name</a:t>
            </a:r>
          </a:p>
          <a:p>
            <a:pPr lvl="2"/>
            <a:r>
              <a:rPr lang="en-US" dirty="0"/>
              <a:t>Class name</a:t>
            </a:r>
          </a:p>
          <a:p>
            <a:pPr lvl="1"/>
            <a:r>
              <a:rPr lang="en-US" dirty="0"/>
              <a:t>What version is it?</a:t>
            </a:r>
          </a:p>
          <a:p>
            <a:pPr lvl="1"/>
            <a:r>
              <a:rPr lang="en-US" dirty="0"/>
              <a:t>What type of plugin is it?</a:t>
            </a:r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JMX</a:t>
            </a:r>
          </a:p>
          <a:p>
            <a:pPr lvl="1"/>
            <a:r>
              <a:rPr lang="en-US" dirty="0"/>
              <a:t>When should I start?</a:t>
            </a:r>
          </a:p>
          <a:p>
            <a:pPr lvl="1"/>
            <a:r>
              <a:rPr lang="en-US" dirty="0"/>
              <a:t>Should I run one copy per process or singleton?</a:t>
            </a:r>
          </a:p>
          <a:p>
            <a:pPr lvl="1"/>
            <a:r>
              <a:rPr lang="en-US" dirty="0"/>
              <a:t>What library requirements are there?</a:t>
            </a:r>
          </a:p>
          <a:p>
            <a:pPr lvl="1"/>
            <a:r>
              <a:rPr lang="en-US" dirty="0"/>
              <a:t>What metrics are there?</a:t>
            </a:r>
          </a:p>
          <a:p>
            <a:pPr lvl="1"/>
            <a:r>
              <a:rPr lang="en-US" dirty="0"/>
              <a:t>How should the metrics be presented?</a:t>
            </a:r>
          </a:p>
          <a:p>
            <a:pPr lvl="1"/>
            <a:r>
              <a:rPr lang="en-US" dirty="0"/>
              <a:t>What are the properties required to execute the plugin?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93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OneAgent Plugin – Python code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query method executes once every minute</a:t>
            </a:r>
          </a:p>
          <a:p>
            <a:r>
              <a:rPr lang="en-US" dirty="0"/>
              <a:t>Linked to an existing process, gets the process id</a:t>
            </a:r>
          </a:p>
          <a:p>
            <a:r>
              <a:rPr lang="en-US" dirty="0"/>
              <a:t>Gets data from the process</a:t>
            </a:r>
          </a:p>
          <a:p>
            <a:r>
              <a:rPr lang="en-US" dirty="0"/>
              <a:t>Sends data to Dynatrace</a:t>
            </a:r>
          </a:p>
          <a:p>
            <a:pPr lvl="1"/>
            <a:r>
              <a:rPr lang="en-US" dirty="0"/>
              <a:t>Relative metrics</a:t>
            </a:r>
          </a:p>
          <a:p>
            <a:pPr lvl="1"/>
            <a:r>
              <a:rPr lang="en-US" dirty="0"/>
              <a:t>Absolute metrics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Events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2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OneAgent Plugin – Demo plugin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demo application</a:t>
            </a:r>
          </a:p>
          <a:p>
            <a:pPr lvl="1"/>
            <a:r>
              <a:rPr lang="en-US" dirty="0" err="1"/>
              <a:t>py</a:t>
            </a:r>
            <a:r>
              <a:rPr lang="en-US" dirty="0"/>
              <a:t> -m </a:t>
            </a:r>
            <a:r>
              <a:rPr lang="en-US" dirty="0" err="1"/>
              <a:t>oneagent_sdk.demo_app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dirty="0"/>
              <a:t>Navigate to the folder [OneAgent SDK]/examples/</a:t>
            </a:r>
            <a:r>
              <a:rPr lang="en-US" dirty="0" err="1"/>
              <a:t>demo_plugin</a:t>
            </a:r>
            <a:r>
              <a:rPr lang="en-US" dirty="0"/>
              <a:t>/</a:t>
            </a:r>
          </a:p>
          <a:p>
            <a:pPr fontAlgn="base"/>
            <a:r>
              <a:rPr lang="en-US" dirty="0"/>
              <a:t>Execute </a:t>
            </a:r>
            <a:r>
              <a:rPr lang="en-US" dirty="0" err="1"/>
              <a:t>oneagent_build_plugin</a:t>
            </a:r>
            <a:r>
              <a:rPr lang="en-US" dirty="0"/>
              <a:t> --</a:t>
            </a:r>
            <a:r>
              <a:rPr lang="en-US" dirty="0" err="1"/>
              <a:t>no_upload</a:t>
            </a:r>
            <a:endParaRPr lang="en-US" dirty="0"/>
          </a:p>
          <a:p>
            <a:pPr fontAlgn="base"/>
            <a:r>
              <a:rPr lang="en-US" dirty="0"/>
              <a:t>Upload the plugin manually, the path is in the output</a:t>
            </a:r>
            <a:endParaRPr lang="en-US" dirty="0">
              <a:solidFill>
                <a:srgbClr val="FF0000"/>
              </a:solidFill>
            </a:endParaRPr>
          </a:p>
          <a:p>
            <a:pPr fontAlgn="base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Do not click the “Upgrade now” button</a:t>
            </a:r>
          </a:p>
          <a:p>
            <a:pPr fontAlgn="base"/>
            <a:r>
              <a:rPr lang="en-US" dirty="0"/>
              <a:t>If successful, you should have a “Further details” button on the </a:t>
            </a:r>
            <a:r>
              <a:rPr lang="en-US" dirty="0" err="1"/>
              <a:t>oneagent_sdk.demo_app</a:t>
            </a:r>
            <a:r>
              <a:rPr lang="en-US" dirty="0"/>
              <a:t> process after a couple of minutes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F07969-A197-4D8D-BB73-3280CA0D1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31" y="2331863"/>
            <a:ext cx="476316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OneAgent Plugin – Build and deploy plugin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8839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custom plugin</a:t>
            </a:r>
          </a:p>
          <a:p>
            <a:pPr lvl="1"/>
            <a:r>
              <a:rPr lang="en-US" dirty="0"/>
              <a:t>In a command prompt, navigate to the folder </a:t>
            </a:r>
            <a:br>
              <a:rPr lang="en-US" dirty="0"/>
            </a:br>
            <a:r>
              <a:rPr lang="en-US" dirty="0"/>
              <a:t>perform-2019\python\</a:t>
            </a:r>
            <a:r>
              <a:rPr lang="en-US" dirty="0" err="1"/>
              <a:t>hotday_oneagent_plugin</a:t>
            </a:r>
            <a:r>
              <a:rPr lang="en-US" dirty="0"/>
              <a:t>\__99_final__\</a:t>
            </a:r>
            <a:r>
              <a:rPr lang="en-US" dirty="0" err="1"/>
              <a:t>hotday_plugin</a:t>
            </a:r>
            <a:endParaRPr lang="en-US" dirty="0"/>
          </a:p>
          <a:p>
            <a:pPr lvl="1" fontAlgn="base"/>
            <a:r>
              <a:rPr lang="en-US" dirty="0"/>
              <a:t>Execute </a:t>
            </a:r>
            <a:r>
              <a:rPr lang="en-US" dirty="0" err="1"/>
              <a:t>oneagent_build_plugin</a:t>
            </a:r>
            <a:r>
              <a:rPr lang="en-US" dirty="0"/>
              <a:t> --</a:t>
            </a:r>
            <a:r>
              <a:rPr lang="en-US" dirty="0" err="1"/>
              <a:t>no_upload</a:t>
            </a:r>
            <a:endParaRPr lang="en-US" dirty="0"/>
          </a:p>
          <a:p>
            <a:pPr lvl="1" fontAlgn="base"/>
            <a:r>
              <a:rPr lang="en-US" dirty="0"/>
              <a:t>Upload the plugin manually, the path is in the output</a:t>
            </a:r>
          </a:p>
          <a:p>
            <a:pPr lvl="1" fontAlgn="base"/>
            <a:r>
              <a:rPr lang="en-US" dirty="0"/>
              <a:t>Click “Configure HOT Day Plugin”</a:t>
            </a: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r>
              <a:rPr lang="en-US" dirty="0"/>
              <a:t>Set the port to 8080 and click “Save”</a:t>
            </a: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 fontAlgn="base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Do not click the “Upgrade now” button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52390-AAE0-4D70-95E3-EA4635B1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30" y="3456874"/>
            <a:ext cx="7301657" cy="612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22D28-395B-467A-8A3C-C1F17159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30" y="4402546"/>
            <a:ext cx="2764128" cy="14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9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OneAgent Plugin – Validate custom metrics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883944"/>
          </a:xfrm>
        </p:spPr>
        <p:txBody>
          <a:bodyPr>
            <a:normAutofit/>
          </a:bodyPr>
          <a:lstStyle/>
          <a:p>
            <a:r>
              <a:rPr lang="en-US" dirty="0"/>
              <a:t>Make sure that you see the JDBC Connection</a:t>
            </a:r>
            <a:br>
              <a:rPr lang="en-US" dirty="0"/>
            </a:br>
            <a:r>
              <a:rPr lang="en-US" dirty="0"/>
              <a:t>metrics for the process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8F515-6AC1-4D95-A37D-666D90737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668" y="2992992"/>
            <a:ext cx="5917081" cy="2293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91CA51-5BF7-4E19-8E11-0F079034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81" y="1218648"/>
            <a:ext cx="3005470" cy="47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9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OneAgent Plugin – Custom metrics as root cause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Trigger a problem</a:t>
            </a:r>
          </a:p>
          <a:p>
            <a:pPr lvl="1"/>
            <a:r>
              <a:rPr lang="en-US" dirty="0"/>
              <a:t>Navigate to http://localhost:8080/</a:t>
            </a:r>
          </a:p>
          <a:p>
            <a:pPr lvl="1"/>
            <a:r>
              <a:rPr lang="en-US" dirty="0"/>
              <a:t>Click on “destabilize”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service related problem reported on by the Dynatrace AI</a:t>
            </a:r>
          </a:p>
          <a:p>
            <a:r>
              <a:rPr lang="en-US" dirty="0"/>
              <a:t>Make sure that the problem sees a custom metric as the root cause of the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8B69C-09E1-4432-A255-F6F431ED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232" y="2667978"/>
            <a:ext cx="3791479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9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OneAgent Plugin – AI 1.0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metric as root cause thanks to raising a problem on the process.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E69CF-E533-4988-9CD9-C3F9E04D0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343" y="2218661"/>
            <a:ext cx="5641128" cy="44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OneAgent Plugin – AI 2.0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metric as root cause without fixed threshold thanks to metric anomaly detection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/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204560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956A4-0E05-4B61-AB74-548B094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972" y="2214293"/>
            <a:ext cx="6493535" cy="45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1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90s</a:t>
            </a: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8" descr="Image result for nirvana most famus pic">
            <a:extLst>
              <a:ext uri="{FF2B5EF4-FFF2-40B4-BE49-F238E27FC236}">
                <a16:creationId xmlns:a16="http://schemas.microsoft.com/office/drawing/2014/main" id="{923A5780-52F0-4011-A20E-F95C28E80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59" y="3071109"/>
            <a:ext cx="1809807" cy="180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1FA1F4-69E4-4FEB-A493-408150F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92" y="3376523"/>
            <a:ext cx="2028755" cy="1987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B9AED6-E790-4513-8596-D5F83E746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533" y="3216900"/>
            <a:ext cx="1577636" cy="1518226"/>
          </a:xfrm>
          <a:prstGeom prst="rect">
            <a:avLst/>
          </a:prstGeom>
        </p:spPr>
      </p:pic>
      <p:pic>
        <p:nvPicPr>
          <p:cNvPr id="13" name="Picture 6" descr="Image result for nirvana albums">
            <a:extLst>
              <a:ext uri="{FF2B5EF4-FFF2-40B4-BE49-F238E27FC236}">
                <a16:creationId xmlns:a16="http://schemas.microsoft.com/office/drawing/2014/main" id="{A924373B-E176-4B88-AC61-DEF7BE8D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255" y="2118663"/>
            <a:ext cx="2554657" cy="12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 result for sql server 7 logo">
            <a:extLst>
              <a:ext uri="{FF2B5EF4-FFF2-40B4-BE49-F238E27FC236}">
                <a16:creationId xmlns:a16="http://schemas.microsoft.com/office/drawing/2014/main" id="{4E6C4E69-E19C-4500-9B8C-D9DD2382C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516" y="2021960"/>
            <a:ext cx="1759751" cy="175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89AC95-101C-4210-AF9B-A1A5A2CA0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599" y="3548305"/>
            <a:ext cx="2090713" cy="1566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D95E6A-F832-4F18-9292-9276D0C47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870" y="4880916"/>
            <a:ext cx="2043352" cy="525829"/>
          </a:xfrm>
          <a:prstGeom prst="rect">
            <a:avLst/>
          </a:prstGeom>
        </p:spPr>
      </p:pic>
      <p:pic>
        <p:nvPicPr>
          <p:cNvPr id="17" name="Picture 12" descr="https://ia801904.us.archive.org/3/items/IBMDB2UniversalDatabaseExpressEditionVersion8.1IPSOEM/IBM%20DB2%20Universal%20Database%20Express%20Edition%20Version%208.1%20(IPS%20OEM).jpg">
            <a:extLst>
              <a:ext uri="{FF2B5EF4-FFF2-40B4-BE49-F238E27FC236}">
                <a16:creationId xmlns:a16="http://schemas.microsoft.com/office/drawing/2014/main" id="{4CD02F89-EFF5-42BE-8807-664636CF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076" y="3429000"/>
            <a:ext cx="1490443" cy="147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33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ActiveGate Plugin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components</a:t>
            </a:r>
          </a:p>
          <a:p>
            <a:pPr lvl="1"/>
            <a:r>
              <a:rPr lang="en-US" dirty="0"/>
              <a:t>Definition – </a:t>
            </a:r>
            <a:r>
              <a:rPr lang="en-US" dirty="0" err="1"/>
              <a:t>plugin.json</a:t>
            </a:r>
            <a:endParaRPr lang="en-US" dirty="0"/>
          </a:p>
          <a:p>
            <a:pPr lvl="1"/>
            <a:r>
              <a:rPr lang="en-US" dirty="0"/>
              <a:t>Python code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/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EC2CC-991D-5C42-9F5E-51253683AE88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79731D24-C866-6044-A2DD-2BDDB91426D5}"/>
              </a:ext>
            </a:extLst>
          </p:cNvPr>
          <p:cNvSpPr/>
          <p:nvPr/>
        </p:nvSpPr>
        <p:spPr>
          <a:xfrm rot="16200000">
            <a:off x="2547696" y="399856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9C7F12D-03AF-41F5-ABD1-00F65049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607" y="3032178"/>
            <a:ext cx="7762302" cy="30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ina Sans"/>
              </a:rPr>
              <a:t>Install an </a:t>
            </a:r>
            <a:r>
              <a:rPr lang="en-US" dirty="0" err="1">
                <a:latin typeface="Bernina Sans"/>
              </a:rPr>
              <a:t>ActiveGate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Check 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C6B0F4-5A0E-4927-B248-A557FAA4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597471"/>
            <a:ext cx="8010698" cy="45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ina Sans"/>
              </a:rPr>
              <a:t>Install an </a:t>
            </a:r>
            <a:r>
              <a:rPr lang="en-US" dirty="0" err="1">
                <a:latin typeface="Bernina Sans"/>
              </a:rPr>
              <a:t>ActiveGate</a:t>
            </a:r>
            <a:endParaRPr lang="en-US" dirty="0" err="1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/>
              <a:t>Download &amp; Install Active Gate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5E69F-8AD1-4CE3-BA56-8BABA99A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7" y="1597471"/>
            <a:ext cx="8010699" cy="45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ina Sans"/>
              </a:rPr>
              <a:t>Install an </a:t>
            </a:r>
            <a:r>
              <a:rPr lang="en-US" dirty="0" err="1">
                <a:latin typeface="Bernina Sans"/>
              </a:rPr>
              <a:t>ActiveGate</a:t>
            </a:r>
            <a:endParaRPr lang="en-US" dirty="0" err="1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/>
              <a:t>Download &amp; Install Active Gate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BA78812-6758-4370-9ADD-33C2E290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10698" cy="4506017"/>
          </a:xfrm>
          <a:prstGeom prst="rect">
            <a:avLst/>
          </a:prstGeom>
        </p:spPr>
      </p:pic>
      <p:sp>
        <p:nvSpPr>
          <p:cNvPr id="10" name="Triangle 7">
            <a:extLst>
              <a:ext uri="{FF2B5EF4-FFF2-40B4-BE49-F238E27FC236}">
                <a16:creationId xmlns:a16="http://schemas.microsoft.com/office/drawing/2014/main" id="{F688D740-21F4-4CE0-9C44-248644650ECA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57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ina Sans"/>
              </a:rPr>
              <a:t>Install an </a:t>
            </a:r>
            <a:r>
              <a:rPr lang="en-US" dirty="0" err="1">
                <a:latin typeface="Bernina Sans"/>
              </a:rPr>
              <a:t>ActiveGate</a:t>
            </a:r>
            <a:endParaRPr lang="en-US" dirty="0" err="1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latin typeface="Bernina Sans"/>
              </a:rPr>
              <a:t>Download &amp; Install Active Gate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BA78812-6758-4370-9ADD-33C2E290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10698" cy="4506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D25EF-C2EA-4C30-B7BC-F62B9FCD2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538" y="2171353"/>
            <a:ext cx="4724400" cy="3695700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31ABF662-6327-4332-A0A1-BCE78693DDE1}"/>
              </a:ext>
            </a:extLst>
          </p:cNvPr>
          <p:cNvSpPr/>
          <p:nvPr/>
        </p:nvSpPr>
        <p:spPr>
          <a:xfrm rot="16200000">
            <a:off x="2547696" y="255097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60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11584-CD4B-4B38-BBBF-C5EAAF79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4" y="1597472"/>
            <a:ext cx="8000014" cy="45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2091A2D-4019-4583-BC9E-CEDDBDF2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7" y="1597471"/>
            <a:ext cx="8000013" cy="4506017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C91CBBA5-59AE-4D7D-AF39-CD0A7284735B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22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66341B-3145-4038-9512-C0D1409C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00012" cy="4506016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53ED5A57-39CF-4034-A65B-895A03E09397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7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Plugin Module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/>
              <a:t>Download &amp; Install Plugin Module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66341B-3145-4038-9512-C0D1409C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2"/>
            <a:ext cx="8000012" cy="4506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00DCE2-6BE5-4839-8F9C-CD4CC56C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38" y="2148753"/>
            <a:ext cx="4743450" cy="3724275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9471F0E7-0EE2-429B-B053-0D8F752F5ED5}"/>
              </a:ext>
            </a:extLst>
          </p:cNvPr>
          <p:cNvSpPr/>
          <p:nvPr/>
        </p:nvSpPr>
        <p:spPr>
          <a:xfrm rot="16200000">
            <a:off x="2547696" y="351064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the Installation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1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Integer non </a:t>
            </a:r>
            <a:r>
              <a:rPr lang="en-US" dirty="0" err="1"/>
              <a:t>neque</a:t>
            </a:r>
            <a:r>
              <a:rPr lang="en-US" dirty="0"/>
              <a:t> id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fringilla</a:t>
            </a:r>
            <a:endParaRPr lang="en-US" dirty="0"/>
          </a:p>
          <a:p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vitae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Deployment Status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Active Gate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Download &amp; Install Plugin Module</a:t>
            </a:r>
          </a:p>
          <a:p>
            <a:r>
              <a:rPr lang="en-US" dirty="0"/>
              <a:t>Validate Installation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 Instructions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EC2CC-991D-5C42-9F5E-51253683AE88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79731D24-C866-6044-A2DD-2BDDB91426D5}"/>
              </a:ext>
            </a:extLst>
          </p:cNvPr>
          <p:cNvSpPr/>
          <p:nvPr/>
        </p:nvSpPr>
        <p:spPr>
          <a:xfrm rot="16200000">
            <a:off x="2547696" y="4410269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EF459-F3D0-41B3-B97E-A27A7106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9" y="1597473"/>
            <a:ext cx="8000012" cy="450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4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Databases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E723F3-526B-420E-8DEA-859CB11D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604" y="1919269"/>
            <a:ext cx="9072396" cy="30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0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monitored by </a:t>
            </a:r>
            <a:r>
              <a:rPr lang="en-US" dirty="0" err="1"/>
              <a:t>OneAgent</a:t>
            </a:r>
            <a:endParaRPr lang="en-US" dirty="0"/>
          </a:p>
          <a:p>
            <a:r>
              <a:rPr lang="en-US" dirty="0"/>
              <a:t>Already part of the Topology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OneAgent</a:t>
            </a:r>
            <a:r>
              <a:rPr lang="en-US" dirty="0"/>
              <a:t>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F90DC-DF9E-4547-927E-85611CE8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64" y="4329404"/>
            <a:ext cx="533400" cy="90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61326-D1C4-4EFB-84B8-41C7DD53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24" y="4603302"/>
            <a:ext cx="782992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51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monitored by </a:t>
            </a:r>
            <a:r>
              <a:rPr lang="en-US" dirty="0" err="1"/>
              <a:t>OneAgent</a:t>
            </a:r>
            <a:endParaRPr lang="en-US" dirty="0"/>
          </a:p>
          <a:p>
            <a:r>
              <a:rPr lang="en-US" dirty="0"/>
              <a:t>Already part of the Topology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OneAgent</a:t>
            </a:r>
            <a:r>
              <a:rPr lang="en-US" dirty="0"/>
              <a:t>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F90DC-DF9E-4547-927E-85611CE8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64" y="4329404"/>
            <a:ext cx="533400" cy="90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61326-D1C4-4EFB-84B8-41C7DD53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24" y="4603302"/>
            <a:ext cx="782992" cy="9048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1660F9F-652B-4EF2-AF97-35561DFDD503}"/>
              </a:ext>
            </a:extLst>
          </p:cNvPr>
          <p:cNvSpPr/>
          <p:nvPr/>
        </p:nvSpPr>
        <p:spPr>
          <a:xfrm>
            <a:off x="6748690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10E9F5-BDA5-474C-BDD8-21D8353077A8}"/>
              </a:ext>
            </a:extLst>
          </p:cNvPr>
          <p:cNvSpPr/>
          <p:nvPr/>
        </p:nvSpPr>
        <p:spPr>
          <a:xfrm>
            <a:off x="7930277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5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Topology from scratch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Custom Devices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18741-4121-46C3-B4CD-4E7F3692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64" y="4329404"/>
            <a:ext cx="533400" cy="904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C454BF-EE56-41A7-9663-4B760A4D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24" y="4603302"/>
            <a:ext cx="782992" cy="9048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BAE76D1-9E2C-4E21-A59D-1416AB66F54B}"/>
              </a:ext>
            </a:extLst>
          </p:cNvPr>
          <p:cNvSpPr/>
          <p:nvPr/>
        </p:nvSpPr>
        <p:spPr>
          <a:xfrm>
            <a:off x="6748690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FD3790-58A9-4B66-8F12-922E88985146}"/>
              </a:ext>
            </a:extLst>
          </p:cNvPr>
          <p:cNvSpPr/>
          <p:nvPr/>
        </p:nvSpPr>
        <p:spPr>
          <a:xfrm>
            <a:off x="7930277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1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F046A-D9B9-B84A-B11B-3AD6DD4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Topology from scratch</a:t>
            </a:r>
          </a:p>
          <a:p>
            <a:r>
              <a:rPr lang="en-US" dirty="0"/>
              <a:t>Additional Value</a:t>
            </a:r>
          </a:p>
          <a:p>
            <a:pPr lvl="1"/>
            <a:r>
              <a:rPr lang="en-US" dirty="0"/>
              <a:t>Custom Devices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Thresholds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65410-AB3C-1A4F-ACA5-F697903B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271-24D1-4F3D-B0B0-DE2B510E2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r="9900"/>
          <a:stretch/>
        </p:blipFill>
        <p:spPr>
          <a:xfrm>
            <a:off x="5261114" y="1956694"/>
            <a:ext cx="6084000" cy="37875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72575E-F2CB-48A5-AEA9-540E3C41016F}"/>
              </a:ext>
            </a:extLst>
          </p:cNvPr>
          <p:cNvSpPr/>
          <p:nvPr/>
        </p:nvSpPr>
        <p:spPr>
          <a:xfrm>
            <a:off x="7156580" y="4945224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1278A2-AC66-4724-87AA-793C7E82B1EC}"/>
              </a:ext>
            </a:extLst>
          </p:cNvPr>
          <p:cNvSpPr/>
          <p:nvPr/>
        </p:nvSpPr>
        <p:spPr>
          <a:xfrm>
            <a:off x="9137325" y="4883018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8A6DE9-B689-4106-B2C0-EE3578E26385}"/>
              </a:ext>
            </a:extLst>
          </p:cNvPr>
          <p:cNvSpPr/>
          <p:nvPr/>
        </p:nvSpPr>
        <p:spPr>
          <a:xfrm>
            <a:off x="6748690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4847F0-82CC-4F9B-BBCC-FE0EFF7C8A4E}"/>
              </a:ext>
            </a:extLst>
          </p:cNvPr>
          <p:cNvSpPr/>
          <p:nvPr/>
        </p:nvSpPr>
        <p:spPr>
          <a:xfrm>
            <a:off x="7930277" y="3687193"/>
            <a:ext cx="289249" cy="289249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14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B6523-E5B3-4FFF-9A39-E7B3C776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1"/>
          <a:stretch/>
        </p:blipFill>
        <p:spPr>
          <a:xfrm>
            <a:off x="838200" y="1534204"/>
            <a:ext cx="5004000" cy="235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C05E7-D094-4065-B5B1-1D6D0291D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85"/>
          <a:stretch/>
        </p:blipFill>
        <p:spPr>
          <a:xfrm>
            <a:off x="6340544" y="1534204"/>
            <a:ext cx="50040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B6523-E5B3-4FFF-9A39-E7B3C776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1"/>
          <a:stretch/>
        </p:blipFill>
        <p:spPr>
          <a:xfrm>
            <a:off x="838200" y="1534204"/>
            <a:ext cx="5004000" cy="235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C05E7-D094-4065-B5B1-1D6D0291D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85"/>
          <a:stretch/>
        </p:blipFill>
        <p:spPr>
          <a:xfrm>
            <a:off x="6340544" y="1534204"/>
            <a:ext cx="5004000" cy="2581275"/>
          </a:xfrm>
          <a:prstGeom prst="rect">
            <a:avLst/>
          </a:prstGeom>
        </p:spPr>
      </p:pic>
      <p:sp>
        <p:nvSpPr>
          <p:cNvPr id="7" name="Triangle 7">
            <a:extLst>
              <a:ext uri="{FF2B5EF4-FFF2-40B4-BE49-F238E27FC236}">
                <a16:creationId xmlns:a16="http://schemas.microsoft.com/office/drawing/2014/main" id="{ED267602-09FC-49EE-851F-BAACCD1EEC2B}"/>
              </a:ext>
            </a:extLst>
          </p:cNvPr>
          <p:cNvSpPr/>
          <p:nvPr/>
        </p:nvSpPr>
        <p:spPr>
          <a:xfrm rot="16200000" flipV="1">
            <a:off x="1114341" y="2449661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E9C8B18-2F81-4D54-BE84-944983AA2504}"/>
              </a:ext>
            </a:extLst>
          </p:cNvPr>
          <p:cNvSpPr/>
          <p:nvPr/>
        </p:nvSpPr>
        <p:spPr>
          <a:xfrm rot="16200000" flipV="1">
            <a:off x="6631845" y="2275925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0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B6523-E5B3-4FFF-9A39-E7B3C776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1"/>
          <a:stretch/>
        </p:blipFill>
        <p:spPr>
          <a:xfrm>
            <a:off x="838200" y="1534204"/>
            <a:ext cx="5004000" cy="235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C05E7-D094-4065-B5B1-1D6D0291D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85"/>
          <a:stretch/>
        </p:blipFill>
        <p:spPr>
          <a:xfrm>
            <a:off x="6340544" y="1534204"/>
            <a:ext cx="5004000" cy="2581275"/>
          </a:xfrm>
          <a:prstGeom prst="rect">
            <a:avLst/>
          </a:prstGeom>
        </p:spPr>
      </p:pic>
      <p:sp>
        <p:nvSpPr>
          <p:cNvPr id="7" name="Triangle 7">
            <a:extLst>
              <a:ext uri="{FF2B5EF4-FFF2-40B4-BE49-F238E27FC236}">
                <a16:creationId xmlns:a16="http://schemas.microsoft.com/office/drawing/2014/main" id="{ED267602-09FC-49EE-851F-BAACCD1EEC2B}"/>
              </a:ext>
            </a:extLst>
          </p:cNvPr>
          <p:cNvSpPr/>
          <p:nvPr/>
        </p:nvSpPr>
        <p:spPr>
          <a:xfrm rot="16200000" flipV="1">
            <a:off x="1077017" y="3532016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E9C8B18-2F81-4D54-BE84-944983AA2504}"/>
              </a:ext>
            </a:extLst>
          </p:cNvPr>
          <p:cNvSpPr/>
          <p:nvPr/>
        </p:nvSpPr>
        <p:spPr>
          <a:xfrm rot="16200000" flipV="1">
            <a:off x="6594521" y="3731498"/>
            <a:ext cx="173736" cy="1257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79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AE3C-8ED8-CF47-96F6-431C74D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 Metadata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3378F-5FBB-4CBA-9FBE-DD6F8485F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0"/>
          <a:stretch/>
        </p:blipFill>
        <p:spPr>
          <a:xfrm>
            <a:off x="6340544" y="1524000"/>
            <a:ext cx="5004000" cy="1924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6B537-BD18-4284-871F-34D2AB847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56" y="1524000"/>
            <a:ext cx="50292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 – Scheduling the Plugin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401632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0C549-FD21-421D-B31D-69A16D867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33" y="1651907"/>
            <a:ext cx="6756071" cy="4525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8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 – Custom Devices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401632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121F2-D730-48FA-B994-9A2AB0FEA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537" y="1379892"/>
            <a:ext cx="7972425" cy="5019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8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Number of technologies grows exponentially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FF406C-4105-467B-80F5-570FEE36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516356"/>
            <a:ext cx="8402537" cy="4515761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F982ED10-316D-470D-A256-949523E4D06F}"/>
              </a:ext>
            </a:extLst>
          </p:cNvPr>
          <p:cNvSpPr/>
          <p:nvPr/>
        </p:nvSpPr>
        <p:spPr>
          <a:xfrm flipV="1">
            <a:off x="2239430" y="-1323545"/>
            <a:ext cx="8389054" cy="7002823"/>
          </a:xfrm>
          <a:prstGeom prst="arc">
            <a:avLst>
              <a:gd name="adj1" fmla="val 16200000"/>
              <a:gd name="adj2" fmla="val 21435520"/>
            </a:avLst>
          </a:prstGeom>
          <a:ln w="2540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A9D65F2-D726-4FFD-8E49-A06AB08D1FDE}"/>
              </a:ext>
            </a:extLst>
          </p:cNvPr>
          <p:cNvSpPr/>
          <p:nvPr/>
        </p:nvSpPr>
        <p:spPr>
          <a:xfrm>
            <a:off x="5032862" y="1178722"/>
            <a:ext cx="423337" cy="706950"/>
          </a:xfrm>
          <a:prstGeom prst="downArrow">
            <a:avLst/>
          </a:prstGeom>
          <a:solidFill>
            <a:srgbClr val="22B14C"/>
          </a:solidFill>
          <a:ln>
            <a:solidFill>
              <a:srgbClr val="21B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21931-8A94-4A68-83D4-233E272FF8D6}"/>
              </a:ext>
            </a:extLst>
          </p:cNvPr>
          <p:cNvSpPr/>
          <p:nvPr/>
        </p:nvSpPr>
        <p:spPr>
          <a:xfrm>
            <a:off x="5456199" y="1101970"/>
            <a:ext cx="1581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22B14C"/>
                </a:solidFill>
                <a:latin typeface="BerninaSans"/>
              </a:rPr>
              <a:t>Databases</a:t>
            </a:r>
            <a:endParaRPr lang="en-US" dirty="0">
              <a:solidFill>
                <a:srgbClr val="22B1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1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 – Custom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401632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5ECD4-8778-412B-BF7C-DFDF0BED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912" y="1354930"/>
            <a:ext cx="8020050" cy="4991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0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 – Service Flow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401632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BA1F3-4578-4EB3-8B23-BAAD4DA7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27" y="1523999"/>
            <a:ext cx="7908235" cy="43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6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 – Service Flow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 err="1">
                <a:latin typeface="Bernina Sans"/>
              </a:rPr>
              <a:t>ActiveGate</a:t>
            </a:r>
            <a:r>
              <a:rPr lang="en-US" dirty="0">
                <a:latin typeface="Bernina Sans"/>
              </a:rPr>
              <a:t>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208D1-7247-1942-AE9D-11EB37DA399E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67F9195F-8389-1045-94CF-5A4B8581463F}"/>
              </a:ext>
            </a:extLst>
          </p:cNvPr>
          <p:cNvSpPr/>
          <p:nvPr/>
        </p:nvSpPr>
        <p:spPr>
          <a:xfrm rot="16200000">
            <a:off x="2547696" y="4016324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1EBE3-7CA0-4903-8795-3D3D7A3E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09" y="1419177"/>
            <a:ext cx="7677734" cy="46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9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/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B8B2AF57-72F9-A04E-AEDA-105E182DC7E5}"/>
              </a:ext>
            </a:extLst>
          </p:cNvPr>
          <p:cNvSpPr/>
          <p:nvPr/>
        </p:nvSpPr>
        <p:spPr>
          <a:xfrm rot="16200000">
            <a:off x="2547696" y="4771305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api">
            <a:extLst>
              <a:ext uri="{FF2B5EF4-FFF2-40B4-BE49-F238E27FC236}">
                <a16:creationId xmlns:a16="http://schemas.microsoft.com/office/drawing/2014/main" id="{B7A199F7-704B-4D14-ACA1-4ADAA0ABB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95" y="1643146"/>
            <a:ext cx="5046306" cy="504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90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api">
            <a:extLst>
              <a:ext uri="{FF2B5EF4-FFF2-40B4-BE49-F238E27FC236}">
                <a16:creationId xmlns:a16="http://schemas.microsoft.com/office/drawing/2014/main" id="{B7A199F7-704B-4D14-ACA1-4ADAA0ABB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95" y="1643146"/>
            <a:ext cx="5046306" cy="504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6292192-E56F-4699-BA37-CF792A532690}"/>
              </a:ext>
            </a:extLst>
          </p:cNvPr>
          <p:cNvSpPr txBox="1">
            <a:spLocks/>
          </p:cNvSpPr>
          <p:nvPr/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/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12" name="Triangle 7">
            <a:extLst>
              <a:ext uri="{FF2B5EF4-FFF2-40B4-BE49-F238E27FC236}">
                <a16:creationId xmlns:a16="http://schemas.microsoft.com/office/drawing/2014/main" id="{539AB034-8413-4C15-A02C-D15E4C5652DF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vs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B8B2AF57-72F9-A04E-AEDA-105E182DC7E5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BC707A3-186F-400D-9276-3B57C8E1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641" y="2550122"/>
            <a:ext cx="6458014" cy="26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vs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F86C26F-8B3A-4C15-9EB1-8D9F8F49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2" y="2507455"/>
            <a:ext cx="6514316" cy="2624339"/>
          </a:xfrm>
          <a:prstGeom prst="rect">
            <a:avLst/>
          </a:prstGeom>
        </p:spPr>
      </p:pic>
      <p:sp>
        <p:nvSpPr>
          <p:cNvPr id="19" name="Triangle 7">
            <a:extLst>
              <a:ext uri="{FF2B5EF4-FFF2-40B4-BE49-F238E27FC236}">
                <a16:creationId xmlns:a16="http://schemas.microsoft.com/office/drawing/2014/main" id="{8510DBC1-5400-4B1E-8AD8-A718910E386C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97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vs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DF94D-738F-4274-871A-CDAE8AAA1015}"/>
              </a:ext>
            </a:extLst>
          </p:cNvPr>
          <p:cNvGrpSpPr/>
          <p:nvPr/>
        </p:nvGrpSpPr>
        <p:grpSpPr>
          <a:xfrm>
            <a:off x="4243641" y="2550122"/>
            <a:ext cx="6458014" cy="2600715"/>
            <a:chOff x="3968981" y="3998278"/>
            <a:chExt cx="6458014" cy="2600715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BC707A3-186F-400D-9276-3B57C8E16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8981" y="3998278"/>
              <a:ext cx="6458014" cy="26007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054BFC-0CF2-46F4-83CD-45E29F5F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558" y="4959228"/>
              <a:ext cx="1581410" cy="15336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515E27-71A8-4039-88F3-A5B1FB50B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8280" y="4853109"/>
              <a:ext cx="864619" cy="864619"/>
            </a:xfrm>
            <a:prstGeom prst="rect">
              <a:avLst/>
            </a:prstGeom>
          </p:spPr>
        </p:pic>
      </p:grpSp>
      <p:sp>
        <p:nvSpPr>
          <p:cNvPr id="15" name="Triangle 7">
            <a:extLst>
              <a:ext uri="{FF2B5EF4-FFF2-40B4-BE49-F238E27FC236}">
                <a16:creationId xmlns:a16="http://schemas.microsoft.com/office/drawing/2014/main" id="{2BFDAF76-AC8E-4AE0-86DF-5BBF5E19B0E3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14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vs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CA20B-86FB-4F73-AA6C-6FCFD7FDB376}"/>
              </a:ext>
            </a:extLst>
          </p:cNvPr>
          <p:cNvGrpSpPr/>
          <p:nvPr/>
        </p:nvGrpSpPr>
        <p:grpSpPr>
          <a:xfrm>
            <a:off x="4243641" y="2550122"/>
            <a:ext cx="6458014" cy="2600715"/>
            <a:chOff x="4243641" y="2550122"/>
            <a:chExt cx="6458014" cy="2600715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BC707A3-186F-400D-9276-3B57C8E16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3641" y="2550122"/>
              <a:ext cx="6458014" cy="26007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054BFC-0CF2-46F4-83CD-45E29F5F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4218" y="3511072"/>
              <a:ext cx="1581410" cy="15336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515E27-71A8-4039-88F3-A5B1FB50B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2940" y="3404953"/>
              <a:ext cx="864619" cy="86461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6EBC3A-E915-4125-BB86-F35CC4E58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1134" y="3669362"/>
              <a:ext cx="419100" cy="352425"/>
            </a:xfrm>
            <a:prstGeom prst="rect">
              <a:avLst/>
            </a:prstGeom>
          </p:spPr>
        </p:pic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AC19A3FD-6058-4428-B8BA-4283A7E8B9A6}"/>
                </a:ext>
              </a:extLst>
            </p:cNvPr>
            <p:cNvSpPr/>
            <p:nvPr/>
          </p:nvSpPr>
          <p:spPr>
            <a:xfrm>
              <a:off x="5577559" y="3772807"/>
              <a:ext cx="404914" cy="106120"/>
            </a:xfrm>
            <a:prstGeom prst="leftArrow">
              <a:avLst>
                <a:gd name="adj1" fmla="val 20257"/>
                <a:gd name="adj2" fmla="val 13269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16" name="Triangle 7">
            <a:extLst>
              <a:ext uri="{FF2B5EF4-FFF2-40B4-BE49-F238E27FC236}">
                <a16:creationId xmlns:a16="http://schemas.microsoft.com/office/drawing/2014/main" id="{759148A2-9583-4BE6-A310-4F3C5FBFE309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06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vs API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  <a:p>
            <a:r>
              <a:rPr lang="en-US" dirty="0"/>
              <a:t>Manually scheduled</a:t>
            </a:r>
          </a:p>
          <a:p>
            <a:pPr lvl="1"/>
            <a:r>
              <a:rPr lang="en-US" dirty="0"/>
              <a:t>No Dynatrace Component involved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801EB8-3414-4E4A-8043-8EC7FFF5D328}"/>
              </a:ext>
            </a:extLst>
          </p:cNvPr>
          <p:cNvGrpSpPr/>
          <p:nvPr/>
        </p:nvGrpSpPr>
        <p:grpSpPr>
          <a:xfrm>
            <a:off x="4243641" y="3612679"/>
            <a:ext cx="6458014" cy="2600715"/>
            <a:chOff x="4243641" y="3612679"/>
            <a:chExt cx="6458014" cy="2600715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BC707A3-186F-400D-9276-3B57C8E16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3641" y="3612679"/>
              <a:ext cx="6458014" cy="26007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054BFC-0CF2-46F4-83CD-45E29F5F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4218" y="4573629"/>
              <a:ext cx="1581410" cy="15336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515E27-71A8-4039-88F3-A5B1FB50B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2940" y="4467510"/>
              <a:ext cx="864619" cy="86461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6EBC3A-E915-4125-BB86-F35CC4E58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1134" y="4731919"/>
              <a:ext cx="419100" cy="352425"/>
            </a:xfrm>
            <a:prstGeom prst="rect">
              <a:avLst/>
            </a:prstGeom>
          </p:spPr>
        </p:pic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AC19A3FD-6058-4428-B8BA-4283A7E8B9A6}"/>
                </a:ext>
              </a:extLst>
            </p:cNvPr>
            <p:cNvSpPr/>
            <p:nvPr/>
          </p:nvSpPr>
          <p:spPr>
            <a:xfrm>
              <a:off x="5577559" y="4835364"/>
              <a:ext cx="404914" cy="106120"/>
            </a:xfrm>
            <a:prstGeom prst="leftArrow">
              <a:avLst>
                <a:gd name="adj1" fmla="val 20257"/>
                <a:gd name="adj2" fmla="val 13269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16" name="Triangle 7">
            <a:extLst>
              <a:ext uri="{FF2B5EF4-FFF2-40B4-BE49-F238E27FC236}">
                <a16:creationId xmlns:a16="http://schemas.microsoft.com/office/drawing/2014/main" id="{759148A2-9583-4BE6-A310-4F3C5FBFE309}"/>
              </a:ext>
            </a:extLst>
          </p:cNvPr>
          <p:cNvSpPr/>
          <p:nvPr/>
        </p:nvSpPr>
        <p:spPr>
          <a:xfrm rot="16200000">
            <a:off x="2547696" y="164554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64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Number of technologies grows exponentially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A9D65F2-D726-4FFD-8E49-A06AB08D1FDE}"/>
              </a:ext>
            </a:extLst>
          </p:cNvPr>
          <p:cNvSpPr/>
          <p:nvPr/>
        </p:nvSpPr>
        <p:spPr>
          <a:xfrm>
            <a:off x="5032862" y="1178722"/>
            <a:ext cx="423337" cy="706950"/>
          </a:xfrm>
          <a:prstGeom prst="downArrow">
            <a:avLst/>
          </a:prstGeom>
          <a:solidFill>
            <a:srgbClr val="22B14C"/>
          </a:solidFill>
          <a:ln>
            <a:solidFill>
              <a:srgbClr val="21B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21931-8A94-4A68-83D4-233E272FF8D6}"/>
              </a:ext>
            </a:extLst>
          </p:cNvPr>
          <p:cNvSpPr/>
          <p:nvPr/>
        </p:nvSpPr>
        <p:spPr>
          <a:xfrm>
            <a:off x="5456199" y="1101970"/>
            <a:ext cx="1581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22B14C"/>
                </a:solidFill>
                <a:latin typeface="BerninaSans"/>
              </a:rPr>
              <a:t>Databases</a:t>
            </a:r>
            <a:endParaRPr lang="en-US" dirty="0">
              <a:solidFill>
                <a:srgbClr val="22B14C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ECB311-FA2A-434A-BF10-380208966E8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2193114" cy="6858000"/>
            <a:chOff x="2520" y="1191240"/>
            <a:chExt cx="10073880" cy="5666040"/>
          </a:xfrm>
        </p:grpSpPr>
        <p:sp>
          <p:nvSpPr>
            <p:cNvPr id="15" name="Freeform: Shape 1">
              <a:extLst>
                <a:ext uri="{FF2B5EF4-FFF2-40B4-BE49-F238E27FC236}">
                  <a16:creationId xmlns:a16="http://schemas.microsoft.com/office/drawing/2014/main" id="{E9C2ACCE-80DA-465C-BFC7-E5C816920134}"/>
                </a:ext>
              </a:extLst>
            </p:cNvPr>
            <p:cNvSpPr/>
            <p:nvPr/>
          </p:nvSpPr>
          <p:spPr>
            <a:xfrm>
              <a:off x="2520" y="1191240"/>
              <a:ext cx="10073879" cy="566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84" h="15740">
                  <a:moveTo>
                    <a:pt x="13993" y="15740"/>
                  </a:moveTo>
                  <a:lnTo>
                    <a:pt x="0" y="15740"/>
                  </a:lnTo>
                  <a:lnTo>
                    <a:pt x="0" y="0"/>
                  </a:lnTo>
                  <a:lnTo>
                    <a:pt x="27984" y="0"/>
                  </a:lnTo>
                  <a:lnTo>
                    <a:pt x="27984" y="15740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2">
              <a:extLst>
                <a:ext uri="{FF2B5EF4-FFF2-40B4-BE49-F238E27FC236}">
                  <a16:creationId xmlns:a16="http://schemas.microsoft.com/office/drawing/2014/main" id="{594CEFEB-0882-46A6-8E4E-3B409E68AD05}"/>
                </a:ext>
              </a:extLst>
            </p:cNvPr>
            <p:cNvSpPr/>
            <p:nvPr/>
          </p:nvSpPr>
          <p:spPr>
            <a:xfrm>
              <a:off x="2520" y="5808240"/>
              <a:ext cx="10073879" cy="104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84" h="2915">
                  <a:moveTo>
                    <a:pt x="13993" y="2915"/>
                  </a:moveTo>
                  <a:lnTo>
                    <a:pt x="0" y="2915"/>
                  </a:lnTo>
                  <a:lnTo>
                    <a:pt x="0" y="0"/>
                  </a:lnTo>
                  <a:lnTo>
                    <a:pt x="27984" y="0"/>
                  </a:lnTo>
                  <a:lnTo>
                    <a:pt x="27984" y="2915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3">
              <a:extLst>
                <a:ext uri="{FF2B5EF4-FFF2-40B4-BE49-F238E27FC236}">
                  <a16:creationId xmlns:a16="http://schemas.microsoft.com/office/drawing/2014/main" id="{373D3152-2370-4614-900F-0F84033CB670}"/>
                </a:ext>
              </a:extLst>
            </p:cNvPr>
            <p:cNvSpPr/>
            <p:nvPr/>
          </p:nvSpPr>
          <p:spPr>
            <a:xfrm>
              <a:off x="8401320" y="1601640"/>
              <a:ext cx="804959" cy="34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7" h="954">
                  <a:moveTo>
                    <a:pt x="90" y="91"/>
                  </a:moveTo>
                  <a:cubicBezTo>
                    <a:pt x="642" y="242"/>
                    <a:pt x="274" y="629"/>
                    <a:pt x="429" y="629"/>
                  </a:cubicBezTo>
                  <a:cubicBezTo>
                    <a:pt x="599" y="629"/>
                    <a:pt x="376" y="169"/>
                    <a:pt x="638" y="169"/>
                  </a:cubicBezTo>
                  <a:cubicBezTo>
                    <a:pt x="992" y="169"/>
                    <a:pt x="645" y="574"/>
                    <a:pt x="856" y="574"/>
                  </a:cubicBezTo>
                  <a:cubicBezTo>
                    <a:pt x="990" y="574"/>
                    <a:pt x="764" y="208"/>
                    <a:pt x="1007" y="208"/>
                  </a:cubicBezTo>
                  <a:cubicBezTo>
                    <a:pt x="1457" y="208"/>
                    <a:pt x="1069" y="954"/>
                    <a:pt x="1313" y="954"/>
                  </a:cubicBezTo>
                  <a:cubicBezTo>
                    <a:pt x="1497" y="954"/>
                    <a:pt x="1114" y="533"/>
                    <a:pt x="1492" y="431"/>
                  </a:cubicBezTo>
                  <a:cubicBezTo>
                    <a:pt x="1793" y="350"/>
                    <a:pt x="1664" y="110"/>
                    <a:pt x="2069" y="110"/>
                  </a:cubicBezTo>
                  <a:cubicBezTo>
                    <a:pt x="2474" y="110"/>
                    <a:pt x="2020" y="28"/>
                    <a:pt x="2020" y="28"/>
                  </a:cubicBezTo>
                  <a:lnTo>
                    <a:pt x="1215" y="9"/>
                  </a:lnTo>
                  <a:cubicBezTo>
                    <a:pt x="1215" y="9"/>
                    <a:pt x="-390" y="-40"/>
                    <a:pt x="90" y="91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4">
              <a:extLst>
                <a:ext uri="{FF2B5EF4-FFF2-40B4-BE49-F238E27FC236}">
                  <a16:creationId xmlns:a16="http://schemas.microsoft.com/office/drawing/2014/main" id="{C831C252-03B3-43E8-9309-52D46F50A06D}"/>
                </a:ext>
              </a:extLst>
            </p:cNvPr>
            <p:cNvSpPr/>
            <p:nvPr/>
          </p:nvSpPr>
          <p:spPr>
            <a:xfrm>
              <a:off x="7257960" y="1648080"/>
              <a:ext cx="588960" cy="39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1102">
                  <a:moveTo>
                    <a:pt x="0" y="28"/>
                  </a:moveTo>
                  <a:cubicBezTo>
                    <a:pt x="0" y="101"/>
                    <a:pt x="176" y="135"/>
                    <a:pt x="338" y="135"/>
                  </a:cubicBezTo>
                  <a:cubicBezTo>
                    <a:pt x="556" y="135"/>
                    <a:pt x="342" y="668"/>
                    <a:pt x="472" y="668"/>
                  </a:cubicBezTo>
                  <a:cubicBezTo>
                    <a:pt x="554" y="668"/>
                    <a:pt x="415" y="251"/>
                    <a:pt x="565" y="251"/>
                  </a:cubicBezTo>
                  <a:cubicBezTo>
                    <a:pt x="843" y="251"/>
                    <a:pt x="604" y="1102"/>
                    <a:pt x="753" y="1102"/>
                  </a:cubicBezTo>
                  <a:cubicBezTo>
                    <a:pt x="867" y="1102"/>
                    <a:pt x="631" y="621"/>
                    <a:pt x="864" y="505"/>
                  </a:cubicBezTo>
                  <a:cubicBezTo>
                    <a:pt x="1049" y="413"/>
                    <a:pt x="970" y="140"/>
                    <a:pt x="1220" y="140"/>
                  </a:cubicBezTo>
                  <a:cubicBezTo>
                    <a:pt x="1469" y="140"/>
                    <a:pt x="1637" y="46"/>
                    <a:pt x="1637" y="46"/>
                  </a:cubicBezTo>
                  <a:lnTo>
                    <a:pt x="694" y="24"/>
                  </a:lnTo>
                  <a:cubicBezTo>
                    <a:pt x="694" y="24"/>
                    <a:pt x="0" y="-32"/>
                    <a:pt x="0" y="28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5">
              <a:extLst>
                <a:ext uri="{FF2B5EF4-FFF2-40B4-BE49-F238E27FC236}">
                  <a16:creationId xmlns:a16="http://schemas.microsoft.com/office/drawing/2014/main" id="{4F68C7AD-8643-44FD-892C-C950655B1337}"/>
                </a:ext>
              </a:extLst>
            </p:cNvPr>
            <p:cNvSpPr/>
            <p:nvPr/>
          </p:nvSpPr>
          <p:spPr>
            <a:xfrm>
              <a:off x="2280600" y="1600920"/>
              <a:ext cx="804959" cy="3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7" h="955">
                  <a:moveTo>
                    <a:pt x="2147" y="92"/>
                  </a:moveTo>
                  <a:cubicBezTo>
                    <a:pt x="1595" y="242"/>
                    <a:pt x="1963" y="630"/>
                    <a:pt x="1808" y="630"/>
                  </a:cubicBezTo>
                  <a:cubicBezTo>
                    <a:pt x="1638" y="630"/>
                    <a:pt x="1861" y="170"/>
                    <a:pt x="1600" y="170"/>
                  </a:cubicBezTo>
                  <a:cubicBezTo>
                    <a:pt x="1246" y="170"/>
                    <a:pt x="1592" y="574"/>
                    <a:pt x="1381" y="574"/>
                  </a:cubicBezTo>
                  <a:cubicBezTo>
                    <a:pt x="1248" y="574"/>
                    <a:pt x="1473" y="209"/>
                    <a:pt x="1231" y="209"/>
                  </a:cubicBezTo>
                  <a:cubicBezTo>
                    <a:pt x="780" y="209"/>
                    <a:pt x="1168" y="955"/>
                    <a:pt x="925" y="955"/>
                  </a:cubicBezTo>
                  <a:cubicBezTo>
                    <a:pt x="740" y="955"/>
                    <a:pt x="1123" y="533"/>
                    <a:pt x="745" y="432"/>
                  </a:cubicBezTo>
                  <a:cubicBezTo>
                    <a:pt x="445" y="351"/>
                    <a:pt x="572" y="111"/>
                    <a:pt x="168" y="111"/>
                  </a:cubicBezTo>
                  <a:cubicBezTo>
                    <a:pt x="-237" y="111"/>
                    <a:pt x="218" y="28"/>
                    <a:pt x="218" y="28"/>
                  </a:cubicBezTo>
                  <a:lnTo>
                    <a:pt x="1023" y="9"/>
                  </a:lnTo>
                  <a:cubicBezTo>
                    <a:pt x="1023" y="9"/>
                    <a:pt x="2627" y="-39"/>
                    <a:pt x="2147" y="92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6">
              <a:extLst>
                <a:ext uri="{FF2B5EF4-FFF2-40B4-BE49-F238E27FC236}">
                  <a16:creationId xmlns:a16="http://schemas.microsoft.com/office/drawing/2014/main" id="{8CE9ED39-9F1F-4FDF-96E9-BBA802BD9617}"/>
                </a:ext>
              </a:extLst>
            </p:cNvPr>
            <p:cNvSpPr/>
            <p:nvPr/>
          </p:nvSpPr>
          <p:spPr>
            <a:xfrm>
              <a:off x="409680" y="1551240"/>
              <a:ext cx="757440" cy="50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5" h="1417">
                  <a:moveTo>
                    <a:pt x="2105" y="36"/>
                  </a:moveTo>
                  <a:cubicBezTo>
                    <a:pt x="2105" y="130"/>
                    <a:pt x="1878" y="173"/>
                    <a:pt x="1671" y="173"/>
                  </a:cubicBezTo>
                  <a:cubicBezTo>
                    <a:pt x="1390" y="173"/>
                    <a:pt x="1665" y="859"/>
                    <a:pt x="1498" y="859"/>
                  </a:cubicBezTo>
                  <a:cubicBezTo>
                    <a:pt x="1392" y="859"/>
                    <a:pt x="1571" y="322"/>
                    <a:pt x="1378" y="322"/>
                  </a:cubicBezTo>
                  <a:cubicBezTo>
                    <a:pt x="1021" y="322"/>
                    <a:pt x="1328" y="1417"/>
                    <a:pt x="1136" y="1417"/>
                  </a:cubicBezTo>
                  <a:cubicBezTo>
                    <a:pt x="990" y="1417"/>
                    <a:pt x="1294" y="799"/>
                    <a:pt x="994" y="649"/>
                  </a:cubicBezTo>
                  <a:cubicBezTo>
                    <a:pt x="756" y="531"/>
                    <a:pt x="857" y="180"/>
                    <a:pt x="536" y="180"/>
                  </a:cubicBezTo>
                  <a:cubicBezTo>
                    <a:pt x="215" y="180"/>
                    <a:pt x="0" y="59"/>
                    <a:pt x="0" y="59"/>
                  </a:cubicBezTo>
                  <a:lnTo>
                    <a:pt x="1213" y="30"/>
                  </a:lnTo>
                  <a:cubicBezTo>
                    <a:pt x="1213" y="30"/>
                    <a:pt x="2105" y="-41"/>
                    <a:pt x="2105" y="36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50C1783C-116F-4CAC-AFCA-4C1598E48137}"/>
                </a:ext>
              </a:extLst>
            </p:cNvPr>
            <p:cNvSpPr/>
            <p:nvPr/>
          </p:nvSpPr>
          <p:spPr>
            <a:xfrm>
              <a:off x="2021399" y="1264319"/>
              <a:ext cx="780840" cy="39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0" h="1087">
                  <a:moveTo>
                    <a:pt x="0" y="1087"/>
                  </a:moveTo>
                  <a:lnTo>
                    <a:pt x="0" y="655"/>
                  </a:lnTo>
                  <a:lnTo>
                    <a:pt x="837" y="655"/>
                  </a:lnTo>
                  <a:lnTo>
                    <a:pt x="837" y="0"/>
                  </a:lnTo>
                  <a:lnTo>
                    <a:pt x="1269" y="0"/>
                  </a:lnTo>
                  <a:lnTo>
                    <a:pt x="1269" y="655"/>
                  </a:lnTo>
                  <a:lnTo>
                    <a:pt x="2170" y="655"/>
                  </a:lnTo>
                  <a:lnTo>
                    <a:pt x="2170" y="1087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D7992952-9458-4015-8B51-D30A31982E9A}"/>
                </a:ext>
              </a:extLst>
            </p:cNvPr>
            <p:cNvSpPr/>
            <p:nvPr/>
          </p:nvSpPr>
          <p:spPr>
            <a:xfrm>
              <a:off x="2013480" y="1256400"/>
              <a:ext cx="796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4" h="1131">
                  <a:moveTo>
                    <a:pt x="1269" y="699"/>
                  </a:moveTo>
                  <a:lnTo>
                    <a:pt x="2170" y="699"/>
                  </a:lnTo>
                  <a:lnTo>
                    <a:pt x="2170" y="1087"/>
                  </a:lnTo>
                  <a:lnTo>
                    <a:pt x="44" y="1087"/>
                  </a:lnTo>
                  <a:lnTo>
                    <a:pt x="44" y="699"/>
                  </a:lnTo>
                  <a:lnTo>
                    <a:pt x="881" y="699"/>
                  </a:lnTo>
                  <a:lnTo>
                    <a:pt x="881" y="44"/>
                  </a:lnTo>
                  <a:lnTo>
                    <a:pt x="1269" y="44"/>
                  </a:lnTo>
                  <a:close/>
                  <a:moveTo>
                    <a:pt x="1313" y="0"/>
                  </a:moveTo>
                  <a:lnTo>
                    <a:pt x="837" y="0"/>
                  </a:lnTo>
                  <a:lnTo>
                    <a:pt x="837" y="655"/>
                  </a:lnTo>
                  <a:lnTo>
                    <a:pt x="0" y="655"/>
                  </a:lnTo>
                  <a:lnTo>
                    <a:pt x="0" y="1131"/>
                  </a:lnTo>
                  <a:lnTo>
                    <a:pt x="2214" y="1131"/>
                  </a:lnTo>
                  <a:lnTo>
                    <a:pt x="2214" y="655"/>
                  </a:lnTo>
                  <a:lnTo>
                    <a:pt x="1313" y="655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9">
              <a:extLst>
                <a:ext uri="{FF2B5EF4-FFF2-40B4-BE49-F238E27FC236}">
                  <a16:creationId xmlns:a16="http://schemas.microsoft.com/office/drawing/2014/main" id="{B47A3D88-A570-441B-A483-4AB9BEC6C60B}"/>
                </a:ext>
              </a:extLst>
            </p:cNvPr>
            <p:cNvSpPr/>
            <p:nvPr/>
          </p:nvSpPr>
          <p:spPr>
            <a:xfrm>
              <a:off x="2937600" y="1263960"/>
              <a:ext cx="334800" cy="39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1" h="1087">
                  <a:moveTo>
                    <a:pt x="0" y="1087"/>
                  </a:moveTo>
                  <a:lnTo>
                    <a:pt x="0" y="654"/>
                  </a:lnTo>
                  <a:lnTo>
                    <a:pt x="355" y="654"/>
                  </a:lnTo>
                  <a:cubicBezTo>
                    <a:pt x="381" y="654"/>
                    <a:pt x="403" y="648"/>
                    <a:pt x="426" y="635"/>
                  </a:cubicBezTo>
                  <a:cubicBezTo>
                    <a:pt x="449" y="622"/>
                    <a:pt x="466" y="605"/>
                    <a:pt x="479" y="582"/>
                  </a:cubicBezTo>
                  <a:cubicBezTo>
                    <a:pt x="492" y="559"/>
                    <a:pt x="498" y="537"/>
                    <a:pt x="498" y="511"/>
                  </a:cubicBezTo>
                  <a:lnTo>
                    <a:pt x="498" y="0"/>
                  </a:lnTo>
                  <a:lnTo>
                    <a:pt x="931" y="0"/>
                  </a:lnTo>
                  <a:lnTo>
                    <a:pt x="931" y="511"/>
                  </a:lnTo>
                  <a:cubicBezTo>
                    <a:pt x="931" y="616"/>
                    <a:pt x="907" y="706"/>
                    <a:pt x="854" y="798"/>
                  </a:cubicBezTo>
                  <a:cubicBezTo>
                    <a:pt x="800" y="890"/>
                    <a:pt x="734" y="956"/>
                    <a:pt x="642" y="1009"/>
                  </a:cubicBezTo>
                  <a:cubicBezTo>
                    <a:pt x="551" y="1062"/>
                    <a:pt x="461" y="1087"/>
                    <a:pt x="355" y="1087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0">
              <a:extLst>
                <a:ext uri="{FF2B5EF4-FFF2-40B4-BE49-F238E27FC236}">
                  <a16:creationId xmlns:a16="http://schemas.microsoft.com/office/drawing/2014/main" id="{5DA01D23-E739-4CCA-A766-919F7DB724AC}"/>
                </a:ext>
              </a:extLst>
            </p:cNvPr>
            <p:cNvSpPr/>
            <p:nvPr/>
          </p:nvSpPr>
          <p:spPr>
            <a:xfrm>
              <a:off x="2929679" y="1256400"/>
              <a:ext cx="350280" cy="40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4" h="1130">
                  <a:moveTo>
                    <a:pt x="931" y="44"/>
                  </a:moveTo>
                  <a:lnTo>
                    <a:pt x="931" y="532"/>
                  </a:lnTo>
                  <a:cubicBezTo>
                    <a:pt x="931" y="633"/>
                    <a:pt x="908" y="720"/>
                    <a:pt x="857" y="808"/>
                  </a:cubicBezTo>
                  <a:cubicBezTo>
                    <a:pt x="806" y="897"/>
                    <a:pt x="742" y="960"/>
                    <a:pt x="653" y="1011"/>
                  </a:cubicBezTo>
                  <a:cubicBezTo>
                    <a:pt x="565" y="1062"/>
                    <a:pt x="479" y="1085"/>
                    <a:pt x="377" y="1086"/>
                  </a:cubicBezTo>
                  <a:lnTo>
                    <a:pt x="43" y="1086"/>
                  </a:lnTo>
                  <a:lnTo>
                    <a:pt x="43" y="697"/>
                  </a:lnTo>
                  <a:lnTo>
                    <a:pt x="377" y="697"/>
                  </a:lnTo>
                  <a:cubicBezTo>
                    <a:pt x="407" y="697"/>
                    <a:pt x="432" y="690"/>
                    <a:pt x="459" y="675"/>
                  </a:cubicBezTo>
                  <a:cubicBezTo>
                    <a:pt x="485" y="660"/>
                    <a:pt x="503" y="641"/>
                    <a:pt x="519" y="614"/>
                  </a:cubicBezTo>
                  <a:cubicBezTo>
                    <a:pt x="534" y="588"/>
                    <a:pt x="541" y="562"/>
                    <a:pt x="542" y="532"/>
                  </a:cubicBezTo>
                  <a:lnTo>
                    <a:pt x="542" y="44"/>
                  </a:lnTo>
                  <a:lnTo>
                    <a:pt x="930" y="44"/>
                  </a:lnTo>
                  <a:close/>
                  <a:moveTo>
                    <a:pt x="974" y="0"/>
                  </a:moveTo>
                  <a:lnTo>
                    <a:pt x="498" y="0"/>
                  </a:lnTo>
                  <a:lnTo>
                    <a:pt x="498" y="532"/>
                  </a:lnTo>
                  <a:cubicBezTo>
                    <a:pt x="498" y="554"/>
                    <a:pt x="493" y="573"/>
                    <a:pt x="481" y="593"/>
                  </a:cubicBezTo>
                  <a:cubicBezTo>
                    <a:pt x="470" y="612"/>
                    <a:pt x="456" y="626"/>
                    <a:pt x="437" y="637"/>
                  </a:cubicBezTo>
                  <a:cubicBezTo>
                    <a:pt x="417" y="648"/>
                    <a:pt x="398" y="654"/>
                    <a:pt x="376" y="654"/>
                  </a:cubicBezTo>
                  <a:lnTo>
                    <a:pt x="0" y="654"/>
                  </a:lnTo>
                  <a:lnTo>
                    <a:pt x="0" y="1130"/>
                  </a:lnTo>
                  <a:lnTo>
                    <a:pt x="377" y="1130"/>
                  </a:lnTo>
                  <a:cubicBezTo>
                    <a:pt x="486" y="1129"/>
                    <a:pt x="580" y="1104"/>
                    <a:pt x="675" y="1049"/>
                  </a:cubicBezTo>
                  <a:cubicBezTo>
                    <a:pt x="770" y="994"/>
                    <a:pt x="839" y="926"/>
                    <a:pt x="894" y="830"/>
                  </a:cubicBezTo>
                  <a:cubicBezTo>
                    <a:pt x="949" y="735"/>
                    <a:pt x="974" y="642"/>
                    <a:pt x="974" y="532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1">
              <a:extLst>
                <a:ext uri="{FF2B5EF4-FFF2-40B4-BE49-F238E27FC236}">
                  <a16:creationId xmlns:a16="http://schemas.microsoft.com/office/drawing/2014/main" id="{05AE65BD-3BA1-4214-8844-9EC04DE34DF7}"/>
                </a:ext>
              </a:extLst>
            </p:cNvPr>
            <p:cNvSpPr/>
            <p:nvPr/>
          </p:nvSpPr>
          <p:spPr>
            <a:xfrm>
              <a:off x="1388159" y="1500119"/>
              <a:ext cx="4982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5" h="432">
                  <a:moveTo>
                    <a:pt x="693" y="432"/>
                  </a:moveTo>
                  <a:lnTo>
                    <a:pt x="0" y="43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432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2">
              <a:extLst>
                <a:ext uri="{FF2B5EF4-FFF2-40B4-BE49-F238E27FC236}">
                  <a16:creationId xmlns:a16="http://schemas.microsoft.com/office/drawing/2014/main" id="{0AD15C78-0C7C-412C-9879-DF8A8EDD72F9}"/>
                </a:ext>
              </a:extLst>
            </p:cNvPr>
            <p:cNvSpPr/>
            <p:nvPr/>
          </p:nvSpPr>
          <p:spPr>
            <a:xfrm>
              <a:off x="1380599" y="1492199"/>
              <a:ext cx="513719" cy="17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8" h="476">
                  <a:moveTo>
                    <a:pt x="1384" y="432"/>
                  </a:moveTo>
                  <a:lnTo>
                    <a:pt x="43" y="432"/>
                  </a:lnTo>
                  <a:lnTo>
                    <a:pt x="43" y="44"/>
                  </a:lnTo>
                  <a:lnTo>
                    <a:pt x="1384" y="44"/>
                  </a:lnTo>
                  <a:close/>
                  <a:moveTo>
                    <a:pt x="1428" y="0"/>
                  </a:moveTo>
                  <a:lnTo>
                    <a:pt x="0" y="0"/>
                  </a:lnTo>
                  <a:lnTo>
                    <a:pt x="0" y="476"/>
                  </a:lnTo>
                  <a:lnTo>
                    <a:pt x="1428" y="476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13">
              <a:extLst>
                <a:ext uri="{FF2B5EF4-FFF2-40B4-BE49-F238E27FC236}">
                  <a16:creationId xmlns:a16="http://schemas.microsoft.com/office/drawing/2014/main" id="{85A79099-4C85-44A0-94BF-52FB51925CE9}"/>
                </a:ext>
              </a:extLst>
            </p:cNvPr>
            <p:cNvSpPr/>
            <p:nvPr/>
          </p:nvSpPr>
          <p:spPr>
            <a:xfrm>
              <a:off x="1254960" y="147599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3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4">
              <a:extLst>
                <a:ext uri="{FF2B5EF4-FFF2-40B4-BE49-F238E27FC236}">
                  <a16:creationId xmlns:a16="http://schemas.microsoft.com/office/drawing/2014/main" id="{8C2919E2-AA2C-4BF6-AA6F-AF6E0AA16B83}"/>
                </a:ext>
              </a:extLst>
            </p:cNvPr>
            <p:cNvSpPr/>
            <p:nvPr/>
          </p:nvSpPr>
          <p:spPr>
            <a:xfrm>
              <a:off x="1247040" y="146808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7" y="560"/>
                  </a:moveTo>
                  <a:lnTo>
                    <a:pt x="43" y="560"/>
                  </a:lnTo>
                  <a:lnTo>
                    <a:pt x="43" y="44"/>
                  </a:lnTo>
                  <a:lnTo>
                    <a:pt x="367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5">
              <a:extLst>
                <a:ext uri="{FF2B5EF4-FFF2-40B4-BE49-F238E27FC236}">
                  <a16:creationId xmlns:a16="http://schemas.microsoft.com/office/drawing/2014/main" id="{4CCC6783-F19B-43FC-ADA0-5C1E23F0F87B}"/>
                </a:ext>
              </a:extLst>
            </p:cNvPr>
            <p:cNvSpPr/>
            <p:nvPr/>
          </p:nvSpPr>
          <p:spPr>
            <a:xfrm>
              <a:off x="772560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6">
              <a:extLst>
                <a:ext uri="{FF2B5EF4-FFF2-40B4-BE49-F238E27FC236}">
                  <a16:creationId xmlns:a16="http://schemas.microsoft.com/office/drawing/2014/main" id="{83197781-2EE6-4198-85A2-94741C986839}"/>
                </a:ext>
              </a:extLst>
            </p:cNvPr>
            <p:cNvSpPr/>
            <p:nvPr/>
          </p:nvSpPr>
          <p:spPr>
            <a:xfrm>
              <a:off x="764640" y="1191240"/>
              <a:ext cx="21672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3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3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18B8A312-C059-4788-82AC-35CD55731079}"/>
                </a:ext>
              </a:extLst>
            </p:cNvPr>
            <p:cNvSpPr/>
            <p:nvPr/>
          </p:nvSpPr>
          <p:spPr>
            <a:xfrm>
              <a:off x="1888200" y="147599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3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E1F33715-F7BD-4EA9-B80A-E484667F1253}"/>
                </a:ext>
              </a:extLst>
            </p:cNvPr>
            <p:cNvSpPr/>
            <p:nvPr/>
          </p:nvSpPr>
          <p:spPr>
            <a:xfrm>
              <a:off x="1879919" y="146808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8" y="560"/>
                  </a:moveTo>
                  <a:lnTo>
                    <a:pt x="44" y="560"/>
                  </a:lnTo>
                  <a:lnTo>
                    <a:pt x="44" y="44"/>
                  </a:lnTo>
                  <a:lnTo>
                    <a:pt x="368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0F3B2B1E-FE30-4F2C-A606-861976DB96BF}"/>
                </a:ext>
              </a:extLst>
            </p:cNvPr>
            <p:cNvSpPr/>
            <p:nvPr/>
          </p:nvSpPr>
          <p:spPr>
            <a:xfrm>
              <a:off x="2301120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0">
              <a:extLst>
                <a:ext uri="{FF2B5EF4-FFF2-40B4-BE49-F238E27FC236}">
                  <a16:creationId xmlns:a16="http://schemas.microsoft.com/office/drawing/2014/main" id="{CB214F03-9487-488B-9ABC-C91BCC10F63D}"/>
                </a:ext>
              </a:extLst>
            </p:cNvPr>
            <p:cNvSpPr/>
            <p:nvPr/>
          </p:nvSpPr>
          <p:spPr>
            <a:xfrm>
              <a:off x="2293200" y="1191240"/>
              <a:ext cx="21708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4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4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4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21">
              <a:extLst>
                <a:ext uri="{FF2B5EF4-FFF2-40B4-BE49-F238E27FC236}">
                  <a16:creationId xmlns:a16="http://schemas.microsoft.com/office/drawing/2014/main" id="{AAD80303-1D79-4948-870F-7786D25D9500}"/>
                </a:ext>
              </a:extLst>
            </p:cNvPr>
            <p:cNvSpPr/>
            <p:nvPr/>
          </p:nvSpPr>
          <p:spPr>
            <a:xfrm>
              <a:off x="2804040" y="147671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3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2">
              <a:extLst>
                <a:ext uri="{FF2B5EF4-FFF2-40B4-BE49-F238E27FC236}">
                  <a16:creationId xmlns:a16="http://schemas.microsoft.com/office/drawing/2014/main" id="{783FF311-0B9E-4C3D-A548-6599680BB4DE}"/>
                </a:ext>
              </a:extLst>
            </p:cNvPr>
            <p:cNvSpPr/>
            <p:nvPr/>
          </p:nvSpPr>
          <p:spPr>
            <a:xfrm>
              <a:off x="2796120" y="146880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7" y="560"/>
                  </a:moveTo>
                  <a:lnTo>
                    <a:pt x="44" y="560"/>
                  </a:lnTo>
                  <a:lnTo>
                    <a:pt x="44" y="44"/>
                  </a:lnTo>
                  <a:lnTo>
                    <a:pt x="367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23">
              <a:extLst>
                <a:ext uri="{FF2B5EF4-FFF2-40B4-BE49-F238E27FC236}">
                  <a16:creationId xmlns:a16="http://schemas.microsoft.com/office/drawing/2014/main" id="{CA9E3299-2A13-4A0A-A915-AFD32E0EE0E6}"/>
                </a:ext>
              </a:extLst>
            </p:cNvPr>
            <p:cNvSpPr/>
            <p:nvPr/>
          </p:nvSpPr>
          <p:spPr>
            <a:xfrm>
              <a:off x="3095279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4">
              <a:extLst>
                <a:ext uri="{FF2B5EF4-FFF2-40B4-BE49-F238E27FC236}">
                  <a16:creationId xmlns:a16="http://schemas.microsoft.com/office/drawing/2014/main" id="{1AF93500-FDA0-4F16-AC4E-425506FE0916}"/>
                </a:ext>
              </a:extLst>
            </p:cNvPr>
            <p:cNvSpPr/>
            <p:nvPr/>
          </p:nvSpPr>
          <p:spPr>
            <a:xfrm>
              <a:off x="3087360" y="1191240"/>
              <a:ext cx="21708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4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4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4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5">
              <a:extLst>
                <a:ext uri="{FF2B5EF4-FFF2-40B4-BE49-F238E27FC236}">
                  <a16:creationId xmlns:a16="http://schemas.microsoft.com/office/drawing/2014/main" id="{AB6B452A-F754-43F8-97FE-1F9EAC892480}"/>
                </a:ext>
              </a:extLst>
            </p:cNvPr>
            <p:cNvSpPr/>
            <p:nvPr/>
          </p:nvSpPr>
          <p:spPr>
            <a:xfrm>
              <a:off x="10440" y="1264319"/>
              <a:ext cx="1242719" cy="39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53" h="1087">
                  <a:moveTo>
                    <a:pt x="0" y="1087"/>
                  </a:moveTo>
                  <a:lnTo>
                    <a:pt x="0" y="655"/>
                  </a:lnTo>
                  <a:lnTo>
                    <a:pt x="2184" y="655"/>
                  </a:lnTo>
                  <a:lnTo>
                    <a:pt x="2184" y="0"/>
                  </a:lnTo>
                  <a:lnTo>
                    <a:pt x="2617" y="0"/>
                  </a:lnTo>
                  <a:lnTo>
                    <a:pt x="2617" y="655"/>
                  </a:lnTo>
                  <a:lnTo>
                    <a:pt x="3453" y="655"/>
                  </a:lnTo>
                  <a:lnTo>
                    <a:pt x="3453" y="1087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6">
              <a:extLst>
                <a:ext uri="{FF2B5EF4-FFF2-40B4-BE49-F238E27FC236}">
                  <a16:creationId xmlns:a16="http://schemas.microsoft.com/office/drawing/2014/main" id="{398FF960-5C6E-4AEB-A122-04AC38B1F3BB}"/>
                </a:ext>
              </a:extLst>
            </p:cNvPr>
            <p:cNvSpPr/>
            <p:nvPr/>
          </p:nvSpPr>
          <p:spPr>
            <a:xfrm>
              <a:off x="2520" y="1256400"/>
              <a:ext cx="1258559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7" h="1131">
                  <a:moveTo>
                    <a:pt x="2617" y="699"/>
                  </a:moveTo>
                  <a:lnTo>
                    <a:pt x="3453" y="699"/>
                  </a:lnTo>
                  <a:lnTo>
                    <a:pt x="3453" y="1087"/>
                  </a:lnTo>
                  <a:lnTo>
                    <a:pt x="44" y="1087"/>
                  </a:lnTo>
                  <a:lnTo>
                    <a:pt x="44" y="699"/>
                  </a:lnTo>
                  <a:lnTo>
                    <a:pt x="2228" y="699"/>
                  </a:lnTo>
                  <a:lnTo>
                    <a:pt x="2228" y="44"/>
                  </a:lnTo>
                  <a:lnTo>
                    <a:pt x="2617" y="44"/>
                  </a:lnTo>
                  <a:close/>
                  <a:moveTo>
                    <a:pt x="2184" y="0"/>
                  </a:moveTo>
                  <a:lnTo>
                    <a:pt x="2184" y="655"/>
                  </a:lnTo>
                  <a:lnTo>
                    <a:pt x="0" y="655"/>
                  </a:lnTo>
                  <a:lnTo>
                    <a:pt x="0" y="1131"/>
                  </a:lnTo>
                  <a:lnTo>
                    <a:pt x="3497" y="1131"/>
                  </a:lnTo>
                  <a:lnTo>
                    <a:pt x="3497" y="655"/>
                  </a:lnTo>
                  <a:lnTo>
                    <a:pt x="2660" y="655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7">
              <a:extLst>
                <a:ext uri="{FF2B5EF4-FFF2-40B4-BE49-F238E27FC236}">
                  <a16:creationId xmlns:a16="http://schemas.microsoft.com/office/drawing/2014/main" id="{8689CAA3-5F22-4D18-AD8D-3B15FBE3CE07}"/>
                </a:ext>
              </a:extLst>
            </p:cNvPr>
            <p:cNvSpPr/>
            <p:nvPr/>
          </p:nvSpPr>
          <p:spPr>
            <a:xfrm>
              <a:off x="7278840" y="1264319"/>
              <a:ext cx="780840" cy="39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0" h="1087">
                  <a:moveTo>
                    <a:pt x="0" y="1087"/>
                  </a:moveTo>
                  <a:lnTo>
                    <a:pt x="0" y="655"/>
                  </a:lnTo>
                  <a:lnTo>
                    <a:pt x="901" y="655"/>
                  </a:lnTo>
                  <a:lnTo>
                    <a:pt x="901" y="0"/>
                  </a:lnTo>
                  <a:lnTo>
                    <a:pt x="1333" y="0"/>
                  </a:lnTo>
                  <a:lnTo>
                    <a:pt x="1333" y="655"/>
                  </a:lnTo>
                  <a:lnTo>
                    <a:pt x="2170" y="655"/>
                  </a:lnTo>
                  <a:lnTo>
                    <a:pt x="2170" y="1087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8">
              <a:extLst>
                <a:ext uri="{FF2B5EF4-FFF2-40B4-BE49-F238E27FC236}">
                  <a16:creationId xmlns:a16="http://schemas.microsoft.com/office/drawing/2014/main" id="{7533F978-EEFA-44AE-82FE-703AC4F6C9E2}"/>
                </a:ext>
              </a:extLst>
            </p:cNvPr>
            <p:cNvSpPr/>
            <p:nvPr/>
          </p:nvSpPr>
          <p:spPr>
            <a:xfrm>
              <a:off x="7270920" y="1256400"/>
              <a:ext cx="796319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3" h="1131">
                  <a:moveTo>
                    <a:pt x="1333" y="699"/>
                  </a:moveTo>
                  <a:lnTo>
                    <a:pt x="2170" y="699"/>
                  </a:lnTo>
                  <a:lnTo>
                    <a:pt x="2170" y="1087"/>
                  </a:lnTo>
                  <a:lnTo>
                    <a:pt x="43" y="1087"/>
                  </a:lnTo>
                  <a:lnTo>
                    <a:pt x="43" y="699"/>
                  </a:lnTo>
                  <a:lnTo>
                    <a:pt x="944" y="699"/>
                  </a:lnTo>
                  <a:lnTo>
                    <a:pt x="944" y="44"/>
                  </a:lnTo>
                  <a:lnTo>
                    <a:pt x="1333" y="44"/>
                  </a:lnTo>
                  <a:close/>
                  <a:moveTo>
                    <a:pt x="901" y="0"/>
                  </a:moveTo>
                  <a:lnTo>
                    <a:pt x="901" y="655"/>
                  </a:lnTo>
                  <a:lnTo>
                    <a:pt x="0" y="655"/>
                  </a:lnTo>
                  <a:lnTo>
                    <a:pt x="0" y="1131"/>
                  </a:lnTo>
                  <a:lnTo>
                    <a:pt x="2213" y="1131"/>
                  </a:lnTo>
                  <a:lnTo>
                    <a:pt x="2213" y="655"/>
                  </a:lnTo>
                  <a:lnTo>
                    <a:pt x="1377" y="655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0EEF9080-AB4D-48A3-92C9-AA19B0735B49}"/>
                </a:ext>
              </a:extLst>
            </p:cNvPr>
            <p:cNvSpPr/>
            <p:nvPr/>
          </p:nvSpPr>
          <p:spPr>
            <a:xfrm>
              <a:off x="6808680" y="1264319"/>
              <a:ext cx="33480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1" h="1086">
                  <a:moveTo>
                    <a:pt x="576" y="1086"/>
                  </a:moveTo>
                  <a:cubicBezTo>
                    <a:pt x="470" y="1086"/>
                    <a:pt x="380" y="1062"/>
                    <a:pt x="289" y="1009"/>
                  </a:cubicBezTo>
                  <a:cubicBezTo>
                    <a:pt x="197" y="955"/>
                    <a:pt x="131" y="889"/>
                    <a:pt x="77" y="797"/>
                  </a:cubicBezTo>
                  <a:cubicBezTo>
                    <a:pt x="24" y="706"/>
                    <a:pt x="0" y="616"/>
                    <a:pt x="0" y="510"/>
                  </a:cubicBezTo>
                  <a:lnTo>
                    <a:pt x="0" y="0"/>
                  </a:lnTo>
                  <a:lnTo>
                    <a:pt x="433" y="0"/>
                  </a:lnTo>
                  <a:lnTo>
                    <a:pt x="433" y="510"/>
                  </a:lnTo>
                  <a:cubicBezTo>
                    <a:pt x="433" y="536"/>
                    <a:pt x="439" y="559"/>
                    <a:pt x="452" y="582"/>
                  </a:cubicBezTo>
                  <a:cubicBezTo>
                    <a:pt x="465" y="604"/>
                    <a:pt x="482" y="621"/>
                    <a:pt x="505" y="634"/>
                  </a:cubicBezTo>
                  <a:cubicBezTo>
                    <a:pt x="527" y="647"/>
                    <a:pt x="550" y="653"/>
                    <a:pt x="576" y="654"/>
                  </a:cubicBezTo>
                  <a:lnTo>
                    <a:pt x="931" y="654"/>
                  </a:lnTo>
                  <a:lnTo>
                    <a:pt x="931" y="1086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30">
              <a:extLst>
                <a:ext uri="{FF2B5EF4-FFF2-40B4-BE49-F238E27FC236}">
                  <a16:creationId xmlns:a16="http://schemas.microsoft.com/office/drawing/2014/main" id="{12281D48-0C71-4E0C-A607-BF9049083FA8}"/>
                </a:ext>
              </a:extLst>
            </p:cNvPr>
            <p:cNvSpPr/>
            <p:nvPr/>
          </p:nvSpPr>
          <p:spPr>
            <a:xfrm>
              <a:off x="6801120" y="1256400"/>
              <a:ext cx="350280" cy="406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4" h="1129">
                  <a:moveTo>
                    <a:pt x="432" y="532"/>
                  </a:moveTo>
                  <a:cubicBezTo>
                    <a:pt x="432" y="562"/>
                    <a:pt x="439" y="588"/>
                    <a:pt x="454" y="614"/>
                  </a:cubicBezTo>
                  <a:cubicBezTo>
                    <a:pt x="469" y="641"/>
                    <a:pt x="488" y="660"/>
                    <a:pt x="515" y="675"/>
                  </a:cubicBezTo>
                  <a:cubicBezTo>
                    <a:pt x="541" y="690"/>
                    <a:pt x="567" y="697"/>
                    <a:pt x="597" y="697"/>
                  </a:cubicBezTo>
                  <a:lnTo>
                    <a:pt x="930" y="697"/>
                  </a:lnTo>
                  <a:lnTo>
                    <a:pt x="930" y="1086"/>
                  </a:lnTo>
                  <a:lnTo>
                    <a:pt x="597" y="1086"/>
                  </a:lnTo>
                  <a:cubicBezTo>
                    <a:pt x="496" y="1086"/>
                    <a:pt x="409" y="1062"/>
                    <a:pt x="321" y="1012"/>
                  </a:cubicBezTo>
                  <a:cubicBezTo>
                    <a:pt x="232" y="961"/>
                    <a:pt x="169" y="897"/>
                    <a:pt x="118" y="808"/>
                  </a:cubicBezTo>
                  <a:cubicBezTo>
                    <a:pt x="67" y="720"/>
                    <a:pt x="44" y="634"/>
                    <a:pt x="43" y="532"/>
                  </a:cubicBezTo>
                  <a:lnTo>
                    <a:pt x="43" y="44"/>
                  </a:lnTo>
                  <a:lnTo>
                    <a:pt x="432" y="44"/>
                  </a:lnTo>
                  <a:close/>
                  <a:moveTo>
                    <a:pt x="0" y="0"/>
                  </a:moveTo>
                  <a:lnTo>
                    <a:pt x="0" y="532"/>
                  </a:lnTo>
                  <a:cubicBezTo>
                    <a:pt x="0" y="641"/>
                    <a:pt x="25" y="735"/>
                    <a:pt x="80" y="830"/>
                  </a:cubicBezTo>
                  <a:cubicBezTo>
                    <a:pt x="135" y="925"/>
                    <a:pt x="204" y="994"/>
                    <a:pt x="299" y="1049"/>
                  </a:cubicBezTo>
                  <a:cubicBezTo>
                    <a:pt x="394" y="1104"/>
                    <a:pt x="487" y="1129"/>
                    <a:pt x="597" y="1129"/>
                  </a:cubicBezTo>
                  <a:lnTo>
                    <a:pt x="974" y="1129"/>
                  </a:lnTo>
                  <a:lnTo>
                    <a:pt x="974" y="654"/>
                  </a:lnTo>
                  <a:lnTo>
                    <a:pt x="597" y="654"/>
                  </a:lnTo>
                  <a:cubicBezTo>
                    <a:pt x="575" y="654"/>
                    <a:pt x="556" y="648"/>
                    <a:pt x="536" y="637"/>
                  </a:cubicBezTo>
                  <a:cubicBezTo>
                    <a:pt x="517" y="626"/>
                    <a:pt x="503" y="612"/>
                    <a:pt x="492" y="593"/>
                  </a:cubicBezTo>
                  <a:cubicBezTo>
                    <a:pt x="481" y="573"/>
                    <a:pt x="475" y="554"/>
                    <a:pt x="475" y="532"/>
                  </a:cubicBezTo>
                  <a:lnTo>
                    <a:pt x="475" y="0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31">
              <a:extLst>
                <a:ext uri="{FF2B5EF4-FFF2-40B4-BE49-F238E27FC236}">
                  <a16:creationId xmlns:a16="http://schemas.microsoft.com/office/drawing/2014/main" id="{16770A01-1576-4ED2-9B7A-E550F550B34C}"/>
                </a:ext>
              </a:extLst>
            </p:cNvPr>
            <p:cNvSpPr/>
            <p:nvPr/>
          </p:nvSpPr>
          <p:spPr>
            <a:xfrm>
              <a:off x="8194679" y="1500119"/>
              <a:ext cx="4982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5" h="432">
                  <a:moveTo>
                    <a:pt x="692" y="432"/>
                  </a:moveTo>
                  <a:lnTo>
                    <a:pt x="0" y="43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432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2">
              <a:extLst>
                <a:ext uri="{FF2B5EF4-FFF2-40B4-BE49-F238E27FC236}">
                  <a16:creationId xmlns:a16="http://schemas.microsoft.com/office/drawing/2014/main" id="{A5C26BD3-2076-494E-98A6-EC3CA07054D2}"/>
                </a:ext>
              </a:extLst>
            </p:cNvPr>
            <p:cNvSpPr/>
            <p:nvPr/>
          </p:nvSpPr>
          <p:spPr>
            <a:xfrm>
              <a:off x="8186760" y="1492199"/>
              <a:ext cx="514080" cy="17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9" h="476">
                  <a:moveTo>
                    <a:pt x="1385" y="432"/>
                  </a:moveTo>
                  <a:lnTo>
                    <a:pt x="44" y="432"/>
                  </a:lnTo>
                  <a:lnTo>
                    <a:pt x="44" y="44"/>
                  </a:lnTo>
                  <a:lnTo>
                    <a:pt x="1385" y="44"/>
                  </a:lnTo>
                  <a:close/>
                  <a:moveTo>
                    <a:pt x="1429" y="0"/>
                  </a:moveTo>
                  <a:lnTo>
                    <a:pt x="0" y="0"/>
                  </a:lnTo>
                  <a:lnTo>
                    <a:pt x="0" y="476"/>
                  </a:lnTo>
                  <a:lnTo>
                    <a:pt x="1429" y="476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3">
              <a:extLst>
                <a:ext uri="{FF2B5EF4-FFF2-40B4-BE49-F238E27FC236}">
                  <a16:creationId xmlns:a16="http://schemas.microsoft.com/office/drawing/2014/main" id="{345EAF4B-B581-411D-908D-B5B5DD0D5606}"/>
                </a:ext>
              </a:extLst>
            </p:cNvPr>
            <p:cNvSpPr/>
            <p:nvPr/>
          </p:nvSpPr>
          <p:spPr>
            <a:xfrm>
              <a:off x="8694360" y="147599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4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34">
              <a:extLst>
                <a:ext uri="{FF2B5EF4-FFF2-40B4-BE49-F238E27FC236}">
                  <a16:creationId xmlns:a16="http://schemas.microsoft.com/office/drawing/2014/main" id="{09C1D7FB-13CA-494C-BE27-6885911486B5}"/>
                </a:ext>
              </a:extLst>
            </p:cNvPr>
            <p:cNvSpPr/>
            <p:nvPr/>
          </p:nvSpPr>
          <p:spPr>
            <a:xfrm>
              <a:off x="8686440" y="146808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8" y="560"/>
                  </a:moveTo>
                  <a:lnTo>
                    <a:pt x="44" y="560"/>
                  </a:lnTo>
                  <a:lnTo>
                    <a:pt x="44" y="44"/>
                  </a:lnTo>
                  <a:lnTo>
                    <a:pt x="368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5">
              <a:extLst>
                <a:ext uri="{FF2B5EF4-FFF2-40B4-BE49-F238E27FC236}">
                  <a16:creationId xmlns:a16="http://schemas.microsoft.com/office/drawing/2014/main" id="{59C27DAC-9561-4C2B-A089-19B5B20FE559}"/>
                </a:ext>
              </a:extLst>
            </p:cNvPr>
            <p:cNvSpPr/>
            <p:nvPr/>
          </p:nvSpPr>
          <p:spPr>
            <a:xfrm>
              <a:off x="9107280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6">
              <a:extLst>
                <a:ext uri="{FF2B5EF4-FFF2-40B4-BE49-F238E27FC236}">
                  <a16:creationId xmlns:a16="http://schemas.microsoft.com/office/drawing/2014/main" id="{6C9D3DA1-23BD-4F6C-A70D-C40F92D70896}"/>
                </a:ext>
              </a:extLst>
            </p:cNvPr>
            <p:cNvSpPr/>
            <p:nvPr/>
          </p:nvSpPr>
          <p:spPr>
            <a:xfrm>
              <a:off x="9099360" y="1191240"/>
              <a:ext cx="21708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4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4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4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7">
              <a:extLst>
                <a:ext uri="{FF2B5EF4-FFF2-40B4-BE49-F238E27FC236}">
                  <a16:creationId xmlns:a16="http://schemas.microsoft.com/office/drawing/2014/main" id="{B9B5F80C-2053-468F-B110-B8D245EA1FD7}"/>
                </a:ext>
              </a:extLst>
            </p:cNvPr>
            <p:cNvSpPr/>
            <p:nvPr/>
          </p:nvSpPr>
          <p:spPr>
            <a:xfrm>
              <a:off x="8061120" y="147599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4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8">
              <a:extLst>
                <a:ext uri="{FF2B5EF4-FFF2-40B4-BE49-F238E27FC236}">
                  <a16:creationId xmlns:a16="http://schemas.microsoft.com/office/drawing/2014/main" id="{CE299492-3FD5-4507-ACA8-142A2086A8C2}"/>
                </a:ext>
              </a:extLst>
            </p:cNvPr>
            <p:cNvSpPr/>
            <p:nvPr/>
          </p:nvSpPr>
          <p:spPr>
            <a:xfrm>
              <a:off x="8053200" y="146808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8" y="560"/>
                  </a:moveTo>
                  <a:lnTo>
                    <a:pt x="44" y="560"/>
                  </a:lnTo>
                  <a:lnTo>
                    <a:pt x="44" y="44"/>
                  </a:lnTo>
                  <a:lnTo>
                    <a:pt x="368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9">
              <a:extLst>
                <a:ext uri="{FF2B5EF4-FFF2-40B4-BE49-F238E27FC236}">
                  <a16:creationId xmlns:a16="http://schemas.microsoft.com/office/drawing/2014/main" id="{2BC89440-8F06-49B0-9EA6-0C5711F726D0}"/>
                </a:ext>
              </a:extLst>
            </p:cNvPr>
            <p:cNvSpPr/>
            <p:nvPr/>
          </p:nvSpPr>
          <p:spPr>
            <a:xfrm>
              <a:off x="7578720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0">
              <a:extLst>
                <a:ext uri="{FF2B5EF4-FFF2-40B4-BE49-F238E27FC236}">
                  <a16:creationId xmlns:a16="http://schemas.microsoft.com/office/drawing/2014/main" id="{B0B5F6F4-A740-466F-B513-84AE873AB1E3}"/>
                </a:ext>
              </a:extLst>
            </p:cNvPr>
            <p:cNvSpPr/>
            <p:nvPr/>
          </p:nvSpPr>
          <p:spPr>
            <a:xfrm>
              <a:off x="7570800" y="1191240"/>
              <a:ext cx="21708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4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4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4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1">
              <a:extLst>
                <a:ext uri="{FF2B5EF4-FFF2-40B4-BE49-F238E27FC236}">
                  <a16:creationId xmlns:a16="http://schemas.microsoft.com/office/drawing/2014/main" id="{9FCF359B-7EF1-485A-9290-51D253968893}"/>
                </a:ext>
              </a:extLst>
            </p:cNvPr>
            <p:cNvSpPr/>
            <p:nvPr/>
          </p:nvSpPr>
          <p:spPr>
            <a:xfrm>
              <a:off x="7145280" y="1476719"/>
              <a:ext cx="1317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560">
                  <a:moveTo>
                    <a:pt x="183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560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2">
              <a:extLst>
                <a:ext uri="{FF2B5EF4-FFF2-40B4-BE49-F238E27FC236}">
                  <a16:creationId xmlns:a16="http://schemas.microsoft.com/office/drawing/2014/main" id="{DD63D897-438D-46EA-A484-0975EDBFC3D5}"/>
                </a:ext>
              </a:extLst>
            </p:cNvPr>
            <p:cNvSpPr/>
            <p:nvPr/>
          </p:nvSpPr>
          <p:spPr>
            <a:xfrm>
              <a:off x="7137360" y="1468800"/>
              <a:ext cx="147600" cy="21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1" h="603">
                  <a:moveTo>
                    <a:pt x="367" y="560"/>
                  </a:moveTo>
                  <a:lnTo>
                    <a:pt x="43" y="560"/>
                  </a:lnTo>
                  <a:lnTo>
                    <a:pt x="43" y="44"/>
                  </a:lnTo>
                  <a:lnTo>
                    <a:pt x="367" y="44"/>
                  </a:lnTo>
                  <a:close/>
                  <a:moveTo>
                    <a:pt x="411" y="0"/>
                  </a:moveTo>
                  <a:lnTo>
                    <a:pt x="0" y="0"/>
                  </a:lnTo>
                  <a:lnTo>
                    <a:pt x="0" y="603"/>
                  </a:lnTo>
                  <a:lnTo>
                    <a:pt x="411" y="60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3">
              <a:extLst>
                <a:ext uri="{FF2B5EF4-FFF2-40B4-BE49-F238E27FC236}">
                  <a16:creationId xmlns:a16="http://schemas.microsoft.com/office/drawing/2014/main" id="{1391EC93-96EA-4DC2-9FE6-C8903C899F28}"/>
                </a:ext>
              </a:extLst>
            </p:cNvPr>
            <p:cNvSpPr/>
            <p:nvPr/>
          </p:nvSpPr>
          <p:spPr>
            <a:xfrm>
              <a:off x="6784560" y="1199159"/>
              <a:ext cx="201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" h="178">
                  <a:moveTo>
                    <a:pt x="280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0" y="178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44">
              <a:extLst>
                <a:ext uri="{FF2B5EF4-FFF2-40B4-BE49-F238E27FC236}">
                  <a16:creationId xmlns:a16="http://schemas.microsoft.com/office/drawing/2014/main" id="{4B20684E-32EF-4109-B7B0-B329A265B5B8}"/>
                </a:ext>
              </a:extLst>
            </p:cNvPr>
            <p:cNvSpPr/>
            <p:nvPr/>
          </p:nvSpPr>
          <p:spPr>
            <a:xfrm>
              <a:off x="6776640" y="1191240"/>
              <a:ext cx="21672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222">
                  <a:moveTo>
                    <a:pt x="560" y="178"/>
                  </a:moveTo>
                  <a:lnTo>
                    <a:pt x="44" y="178"/>
                  </a:lnTo>
                  <a:lnTo>
                    <a:pt x="44" y="44"/>
                  </a:lnTo>
                  <a:lnTo>
                    <a:pt x="560" y="44"/>
                  </a:lnTo>
                  <a:close/>
                  <a:moveTo>
                    <a:pt x="603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603" y="22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5">
              <a:extLst>
                <a:ext uri="{FF2B5EF4-FFF2-40B4-BE49-F238E27FC236}">
                  <a16:creationId xmlns:a16="http://schemas.microsoft.com/office/drawing/2014/main" id="{630C5C39-5DEE-42F0-ADC2-6C6DD4DA7721}"/>
                </a:ext>
              </a:extLst>
            </p:cNvPr>
            <p:cNvSpPr/>
            <p:nvPr/>
          </p:nvSpPr>
          <p:spPr>
            <a:xfrm>
              <a:off x="8827920" y="1264319"/>
              <a:ext cx="1240560" cy="39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7" h="1087">
                  <a:moveTo>
                    <a:pt x="0" y="1087"/>
                  </a:moveTo>
                  <a:lnTo>
                    <a:pt x="0" y="655"/>
                  </a:lnTo>
                  <a:lnTo>
                    <a:pt x="836" y="655"/>
                  </a:lnTo>
                  <a:lnTo>
                    <a:pt x="836" y="0"/>
                  </a:lnTo>
                  <a:lnTo>
                    <a:pt x="1269" y="0"/>
                  </a:lnTo>
                  <a:lnTo>
                    <a:pt x="1269" y="655"/>
                  </a:lnTo>
                  <a:lnTo>
                    <a:pt x="3447" y="655"/>
                  </a:lnTo>
                  <a:lnTo>
                    <a:pt x="3447" y="1087"/>
                  </a:ln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46">
              <a:extLst>
                <a:ext uri="{FF2B5EF4-FFF2-40B4-BE49-F238E27FC236}">
                  <a16:creationId xmlns:a16="http://schemas.microsoft.com/office/drawing/2014/main" id="{2879C9BE-2DDF-4780-BF1C-BA8BC80C25F4}"/>
                </a:ext>
              </a:extLst>
            </p:cNvPr>
            <p:cNvSpPr/>
            <p:nvPr/>
          </p:nvSpPr>
          <p:spPr>
            <a:xfrm>
              <a:off x="8820000" y="1256400"/>
              <a:ext cx="125640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1" h="1131">
                  <a:moveTo>
                    <a:pt x="1269" y="699"/>
                  </a:moveTo>
                  <a:lnTo>
                    <a:pt x="3447" y="699"/>
                  </a:lnTo>
                  <a:lnTo>
                    <a:pt x="3447" y="1087"/>
                  </a:lnTo>
                  <a:lnTo>
                    <a:pt x="44" y="1087"/>
                  </a:lnTo>
                  <a:lnTo>
                    <a:pt x="44" y="699"/>
                  </a:lnTo>
                  <a:lnTo>
                    <a:pt x="880" y="699"/>
                  </a:lnTo>
                  <a:lnTo>
                    <a:pt x="880" y="44"/>
                  </a:lnTo>
                  <a:lnTo>
                    <a:pt x="1269" y="44"/>
                  </a:lnTo>
                  <a:close/>
                  <a:moveTo>
                    <a:pt x="837" y="0"/>
                  </a:moveTo>
                  <a:lnTo>
                    <a:pt x="837" y="655"/>
                  </a:lnTo>
                  <a:lnTo>
                    <a:pt x="0" y="655"/>
                  </a:lnTo>
                  <a:lnTo>
                    <a:pt x="0" y="1131"/>
                  </a:lnTo>
                  <a:lnTo>
                    <a:pt x="3491" y="1131"/>
                  </a:lnTo>
                  <a:lnTo>
                    <a:pt x="3491" y="655"/>
                  </a:lnTo>
                  <a:lnTo>
                    <a:pt x="1313" y="655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7">
              <a:extLst>
                <a:ext uri="{FF2B5EF4-FFF2-40B4-BE49-F238E27FC236}">
                  <a16:creationId xmlns:a16="http://schemas.microsoft.com/office/drawing/2014/main" id="{F76F7BD2-D6CA-4A8D-AD68-37EC805E222A}"/>
                </a:ext>
              </a:extLst>
            </p:cNvPr>
            <p:cNvSpPr/>
            <p:nvPr/>
          </p:nvSpPr>
          <p:spPr>
            <a:xfrm>
              <a:off x="8928000" y="6068880"/>
              <a:ext cx="119880" cy="22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" h="617">
                  <a:moveTo>
                    <a:pt x="334" y="309"/>
                  </a:moveTo>
                  <a:lnTo>
                    <a:pt x="334" y="617"/>
                  </a:lnTo>
                  <a:lnTo>
                    <a:pt x="0" y="617"/>
                  </a:lnTo>
                  <a:lnTo>
                    <a:pt x="0" y="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48">
              <a:extLst>
                <a:ext uri="{FF2B5EF4-FFF2-40B4-BE49-F238E27FC236}">
                  <a16:creationId xmlns:a16="http://schemas.microsoft.com/office/drawing/2014/main" id="{3C11F512-36AE-4E58-8CB9-E7F2852F215D}"/>
                </a:ext>
              </a:extLst>
            </p:cNvPr>
            <p:cNvSpPr/>
            <p:nvPr/>
          </p:nvSpPr>
          <p:spPr>
            <a:xfrm>
              <a:off x="6851880" y="6068880"/>
              <a:ext cx="119520" cy="22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617">
                  <a:moveTo>
                    <a:pt x="333" y="309"/>
                  </a:moveTo>
                  <a:lnTo>
                    <a:pt x="333" y="617"/>
                  </a:lnTo>
                  <a:lnTo>
                    <a:pt x="0" y="617"/>
                  </a:lnTo>
                  <a:lnTo>
                    <a:pt x="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49">
              <a:extLst>
                <a:ext uri="{FF2B5EF4-FFF2-40B4-BE49-F238E27FC236}">
                  <a16:creationId xmlns:a16="http://schemas.microsoft.com/office/drawing/2014/main" id="{6920A0CF-CD0F-49EA-9076-D5E33FC304D2}"/>
                </a:ext>
              </a:extLst>
            </p:cNvPr>
            <p:cNvSpPr/>
            <p:nvPr/>
          </p:nvSpPr>
          <p:spPr>
            <a:xfrm>
              <a:off x="4776120" y="6068880"/>
              <a:ext cx="119520" cy="22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617">
                  <a:moveTo>
                    <a:pt x="333" y="309"/>
                  </a:moveTo>
                  <a:lnTo>
                    <a:pt x="333" y="617"/>
                  </a:lnTo>
                  <a:lnTo>
                    <a:pt x="0" y="617"/>
                  </a:lnTo>
                  <a:lnTo>
                    <a:pt x="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50">
              <a:extLst>
                <a:ext uri="{FF2B5EF4-FFF2-40B4-BE49-F238E27FC236}">
                  <a16:creationId xmlns:a16="http://schemas.microsoft.com/office/drawing/2014/main" id="{F2474A6A-6854-465C-AAF6-44A51FCCCB15}"/>
                </a:ext>
              </a:extLst>
            </p:cNvPr>
            <p:cNvSpPr/>
            <p:nvPr/>
          </p:nvSpPr>
          <p:spPr>
            <a:xfrm>
              <a:off x="2700000" y="6068880"/>
              <a:ext cx="119520" cy="22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617">
                  <a:moveTo>
                    <a:pt x="333" y="309"/>
                  </a:moveTo>
                  <a:lnTo>
                    <a:pt x="333" y="617"/>
                  </a:lnTo>
                  <a:lnTo>
                    <a:pt x="0" y="617"/>
                  </a:lnTo>
                  <a:lnTo>
                    <a:pt x="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51">
              <a:extLst>
                <a:ext uri="{FF2B5EF4-FFF2-40B4-BE49-F238E27FC236}">
                  <a16:creationId xmlns:a16="http://schemas.microsoft.com/office/drawing/2014/main" id="{C779DAA5-4675-4459-821D-5B05331BB0C1}"/>
                </a:ext>
              </a:extLst>
            </p:cNvPr>
            <p:cNvSpPr/>
            <p:nvPr/>
          </p:nvSpPr>
          <p:spPr>
            <a:xfrm>
              <a:off x="623880" y="6068880"/>
              <a:ext cx="119520" cy="22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617">
                  <a:moveTo>
                    <a:pt x="333" y="309"/>
                  </a:moveTo>
                  <a:lnTo>
                    <a:pt x="333" y="617"/>
                  </a:lnTo>
                  <a:lnTo>
                    <a:pt x="0" y="617"/>
                  </a:lnTo>
                  <a:lnTo>
                    <a:pt x="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52">
              <a:extLst>
                <a:ext uri="{FF2B5EF4-FFF2-40B4-BE49-F238E27FC236}">
                  <a16:creationId xmlns:a16="http://schemas.microsoft.com/office/drawing/2014/main" id="{9FD5A404-3B21-4439-96BA-85385B47D948}"/>
                </a:ext>
              </a:extLst>
            </p:cNvPr>
            <p:cNvSpPr/>
            <p:nvPr/>
          </p:nvSpPr>
          <p:spPr>
            <a:xfrm>
              <a:off x="2860920" y="624492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53">
              <a:extLst>
                <a:ext uri="{FF2B5EF4-FFF2-40B4-BE49-F238E27FC236}">
                  <a16:creationId xmlns:a16="http://schemas.microsoft.com/office/drawing/2014/main" id="{61F89C98-63F3-4E9A-836C-EDBAF58C6938}"/>
                </a:ext>
              </a:extLst>
            </p:cNvPr>
            <p:cNvSpPr/>
            <p:nvPr/>
          </p:nvSpPr>
          <p:spPr>
            <a:xfrm>
              <a:off x="7013159" y="624492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54">
              <a:extLst>
                <a:ext uri="{FF2B5EF4-FFF2-40B4-BE49-F238E27FC236}">
                  <a16:creationId xmlns:a16="http://schemas.microsoft.com/office/drawing/2014/main" id="{892415A3-3794-49EF-AE67-13DD6E8E02F3}"/>
                </a:ext>
              </a:extLst>
            </p:cNvPr>
            <p:cNvSpPr/>
            <p:nvPr/>
          </p:nvSpPr>
          <p:spPr>
            <a:xfrm>
              <a:off x="4937400" y="624492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55">
              <a:extLst>
                <a:ext uri="{FF2B5EF4-FFF2-40B4-BE49-F238E27FC236}">
                  <a16:creationId xmlns:a16="http://schemas.microsoft.com/office/drawing/2014/main" id="{00D516EA-5717-443F-89A0-913FDD2365C5}"/>
                </a:ext>
              </a:extLst>
            </p:cNvPr>
            <p:cNvSpPr/>
            <p:nvPr/>
          </p:nvSpPr>
          <p:spPr>
            <a:xfrm>
              <a:off x="2520" y="6244920"/>
              <a:ext cx="579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1" h="87">
                  <a:moveTo>
                    <a:pt x="806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1611" y="0"/>
                  </a:lnTo>
                  <a:lnTo>
                    <a:pt x="1611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56">
              <a:extLst>
                <a:ext uri="{FF2B5EF4-FFF2-40B4-BE49-F238E27FC236}">
                  <a16:creationId xmlns:a16="http://schemas.microsoft.com/office/drawing/2014/main" id="{A2883315-6977-46FE-B578-4654EDFBE044}"/>
                </a:ext>
              </a:extLst>
            </p:cNvPr>
            <p:cNvSpPr/>
            <p:nvPr/>
          </p:nvSpPr>
          <p:spPr>
            <a:xfrm>
              <a:off x="9089280" y="6244920"/>
              <a:ext cx="9817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8" h="87">
                  <a:moveTo>
                    <a:pt x="1364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2728" y="0"/>
                  </a:lnTo>
                  <a:lnTo>
                    <a:pt x="2728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57">
              <a:extLst>
                <a:ext uri="{FF2B5EF4-FFF2-40B4-BE49-F238E27FC236}">
                  <a16:creationId xmlns:a16="http://schemas.microsoft.com/office/drawing/2014/main" id="{032080DC-972F-4098-9415-797FCA86BEBA}"/>
                </a:ext>
              </a:extLst>
            </p:cNvPr>
            <p:cNvSpPr/>
            <p:nvPr/>
          </p:nvSpPr>
          <p:spPr>
            <a:xfrm>
              <a:off x="784800" y="624492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58">
              <a:extLst>
                <a:ext uri="{FF2B5EF4-FFF2-40B4-BE49-F238E27FC236}">
                  <a16:creationId xmlns:a16="http://schemas.microsoft.com/office/drawing/2014/main" id="{AF522DE2-2E54-48F9-9D8A-987D4B3825F9}"/>
                </a:ext>
              </a:extLst>
            </p:cNvPr>
            <p:cNvSpPr/>
            <p:nvPr/>
          </p:nvSpPr>
          <p:spPr>
            <a:xfrm>
              <a:off x="2860920" y="6192360"/>
              <a:ext cx="187380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8">
                  <a:moveTo>
                    <a:pt x="2603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59">
              <a:extLst>
                <a:ext uri="{FF2B5EF4-FFF2-40B4-BE49-F238E27FC236}">
                  <a16:creationId xmlns:a16="http://schemas.microsoft.com/office/drawing/2014/main" id="{444A5D5D-BE23-456C-BF81-7A0A12F5D42B}"/>
                </a:ext>
              </a:extLst>
            </p:cNvPr>
            <p:cNvSpPr/>
            <p:nvPr/>
          </p:nvSpPr>
          <p:spPr>
            <a:xfrm>
              <a:off x="7013159" y="6192360"/>
              <a:ext cx="187344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8">
                  <a:moveTo>
                    <a:pt x="2602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60">
              <a:extLst>
                <a:ext uri="{FF2B5EF4-FFF2-40B4-BE49-F238E27FC236}">
                  <a16:creationId xmlns:a16="http://schemas.microsoft.com/office/drawing/2014/main" id="{681F7192-140E-4922-B356-9A7A02890F20}"/>
                </a:ext>
              </a:extLst>
            </p:cNvPr>
            <p:cNvSpPr/>
            <p:nvPr/>
          </p:nvSpPr>
          <p:spPr>
            <a:xfrm>
              <a:off x="2520" y="6192360"/>
              <a:ext cx="57960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1" h="88">
                  <a:moveTo>
                    <a:pt x="806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1611" y="0"/>
                  </a:lnTo>
                  <a:lnTo>
                    <a:pt x="1611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61">
              <a:extLst>
                <a:ext uri="{FF2B5EF4-FFF2-40B4-BE49-F238E27FC236}">
                  <a16:creationId xmlns:a16="http://schemas.microsoft.com/office/drawing/2014/main" id="{66A860F0-A6CC-496E-9CFF-DFEDD8954025}"/>
                </a:ext>
              </a:extLst>
            </p:cNvPr>
            <p:cNvSpPr/>
            <p:nvPr/>
          </p:nvSpPr>
          <p:spPr>
            <a:xfrm>
              <a:off x="4937400" y="6192360"/>
              <a:ext cx="187344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8">
                  <a:moveTo>
                    <a:pt x="2602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62">
              <a:extLst>
                <a:ext uri="{FF2B5EF4-FFF2-40B4-BE49-F238E27FC236}">
                  <a16:creationId xmlns:a16="http://schemas.microsoft.com/office/drawing/2014/main" id="{21D621CF-6B45-42E4-8126-7A9B4F23EB0C}"/>
                </a:ext>
              </a:extLst>
            </p:cNvPr>
            <p:cNvSpPr/>
            <p:nvPr/>
          </p:nvSpPr>
          <p:spPr>
            <a:xfrm>
              <a:off x="784800" y="6192360"/>
              <a:ext cx="187380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8">
                  <a:moveTo>
                    <a:pt x="2603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63">
              <a:extLst>
                <a:ext uri="{FF2B5EF4-FFF2-40B4-BE49-F238E27FC236}">
                  <a16:creationId xmlns:a16="http://schemas.microsoft.com/office/drawing/2014/main" id="{AAFF1749-4597-42B6-AFB2-1005A08B805E}"/>
                </a:ext>
              </a:extLst>
            </p:cNvPr>
            <p:cNvSpPr/>
            <p:nvPr/>
          </p:nvSpPr>
          <p:spPr>
            <a:xfrm>
              <a:off x="9089280" y="6192360"/>
              <a:ext cx="9817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8" h="88">
                  <a:moveTo>
                    <a:pt x="1364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2728" y="0"/>
                  </a:lnTo>
                  <a:lnTo>
                    <a:pt x="2728" y="88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64">
              <a:extLst>
                <a:ext uri="{FF2B5EF4-FFF2-40B4-BE49-F238E27FC236}">
                  <a16:creationId xmlns:a16="http://schemas.microsoft.com/office/drawing/2014/main" id="{5F82EB76-B625-4AA3-8629-6BA0C05F265F}"/>
                </a:ext>
              </a:extLst>
            </p:cNvPr>
            <p:cNvSpPr/>
            <p:nvPr/>
          </p:nvSpPr>
          <p:spPr>
            <a:xfrm>
              <a:off x="7013159" y="614016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65">
              <a:extLst>
                <a:ext uri="{FF2B5EF4-FFF2-40B4-BE49-F238E27FC236}">
                  <a16:creationId xmlns:a16="http://schemas.microsoft.com/office/drawing/2014/main" id="{C7A7B2F0-0B7C-471B-A15B-0B32C52148A7}"/>
                </a:ext>
              </a:extLst>
            </p:cNvPr>
            <p:cNvSpPr/>
            <p:nvPr/>
          </p:nvSpPr>
          <p:spPr>
            <a:xfrm>
              <a:off x="2520" y="6140160"/>
              <a:ext cx="579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1" h="87">
                  <a:moveTo>
                    <a:pt x="806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1611" y="0"/>
                  </a:lnTo>
                  <a:lnTo>
                    <a:pt x="1611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66">
              <a:extLst>
                <a:ext uri="{FF2B5EF4-FFF2-40B4-BE49-F238E27FC236}">
                  <a16:creationId xmlns:a16="http://schemas.microsoft.com/office/drawing/2014/main" id="{0E118DC8-D454-4923-BA22-28564DDB0E1F}"/>
                </a:ext>
              </a:extLst>
            </p:cNvPr>
            <p:cNvSpPr/>
            <p:nvPr/>
          </p:nvSpPr>
          <p:spPr>
            <a:xfrm>
              <a:off x="4937400" y="614016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67">
              <a:extLst>
                <a:ext uri="{FF2B5EF4-FFF2-40B4-BE49-F238E27FC236}">
                  <a16:creationId xmlns:a16="http://schemas.microsoft.com/office/drawing/2014/main" id="{CD7ED24E-BA47-4ECA-9698-FE11A3B075D3}"/>
                </a:ext>
              </a:extLst>
            </p:cNvPr>
            <p:cNvSpPr/>
            <p:nvPr/>
          </p:nvSpPr>
          <p:spPr>
            <a:xfrm>
              <a:off x="2860920" y="614016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68">
              <a:extLst>
                <a:ext uri="{FF2B5EF4-FFF2-40B4-BE49-F238E27FC236}">
                  <a16:creationId xmlns:a16="http://schemas.microsoft.com/office/drawing/2014/main" id="{9444CCB8-8183-4BC3-B8A3-ECB86E6693AC}"/>
                </a:ext>
              </a:extLst>
            </p:cNvPr>
            <p:cNvSpPr/>
            <p:nvPr/>
          </p:nvSpPr>
          <p:spPr>
            <a:xfrm>
              <a:off x="784800" y="614016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69">
              <a:extLst>
                <a:ext uri="{FF2B5EF4-FFF2-40B4-BE49-F238E27FC236}">
                  <a16:creationId xmlns:a16="http://schemas.microsoft.com/office/drawing/2014/main" id="{F2386C08-63A5-47F7-AA95-D9BA3FEDB7C4}"/>
                </a:ext>
              </a:extLst>
            </p:cNvPr>
            <p:cNvSpPr/>
            <p:nvPr/>
          </p:nvSpPr>
          <p:spPr>
            <a:xfrm>
              <a:off x="9089280" y="6140160"/>
              <a:ext cx="9817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8" h="87">
                  <a:moveTo>
                    <a:pt x="1364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2728" y="0"/>
                  </a:lnTo>
                  <a:lnTo>
                    <a:pt x="2728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70">
              <a:extLst>
                <a:ext uri="{FF2B5EF4-FFF2-40B4-BE49-F238E27FC236}">
                  <a16:creationId xmlns:a16="http://schemas.microsoft.com/office/drawing/2014/main" id="{E3A951DB-C519-4CF9-8964-73ADBB77E290}"/>
                </a:ext>
              </a:extLst>
            </p:cNvPr>
            <p:cNvSpPr/>
            <p:nvPr/>
          </p:nvSpPr>
          <p:spPr>
            <a:xfrm>
              <a:off x="2860920" y="608760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71">
              <a:extLst>
                <a:ext uri="{FF2B5EF4-FFF2-40B4-BE49-F238E27FC236}">
                  <a16:creationId xmlns:a16="http://schemas.microsoft.com/office/drawing/2014/main" id="{A28200C2-1406-49E9-BBCF-C870710D232C}"/>
                </a:ext>
              </a:extLst>
            </p:cNvPr>
            <p:cNvSpPr/>
            <p:nvPr/>
          </p:nvSpPr>
          <p:spPr>
            <a:xfrm>
              <a:off x="4937400" y="608760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72">
              <a:extLst>
                <a:ext uri="{FF2B5EF4-FFF2-40B4-BE49-F238E27FC236}">
                  <a16:creationId xmlns:a16="http://schemas.microsoft.com/office/drawing/2014/main" id="{9BC7E10F-D300-4085-A85D-758261F6F87B}"/>
                </a:ext>
              </a:extLst>
            </p:cNvPr>
            <p:cNvSpPr/>
            <p:nvPr/>
          </p:nvSpPr>
          <p:spPr>
            <a:xfrm>
              <a:off x="7013159" y="6087600"/>
              <a:ext cx="1873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5" h="87">
                  <a:moveTo>
                    <a:pt x="2602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5" y="0"/>
                  </a:lnTo>
                  <a:lnTo>
                    <a:pt x="5205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73">
              <a:extLst>
                <a:ext uri="{FF2B5EF4-FFF2-40B4-BE49-F238E27FC236}">
                  <a16:creationId xmlns:a16="http://schemas.microsoft.com/office/drawing/2014/main" id="{324327DA-CF62-4412-AC9F-2D387CEB2143}"/>
                </a:ext>
              </a:extLst>
            </p:cNvPr>
            <p:cNvSpPr/>
            <p:nvPr/>
          </p:nvSpPr>
          <p:spPr>
            <a:xfrm>
              <a:off x="784800" y="6087600"/>
              <a:ext cx="18738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06" h="87">
                  <a:moveTo>
                    <a:pt x="2603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206" y="0"/>
                  </a:lnTo>
                  <a:lnTo>
                    <a:pt x="5206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74">
              <a:extLst>
                <a:ext uri="{FF2B5EF4-FFF2-40B4-BE49-F238E27FC236}">
                  <a16:creationId xmlns:a16="http://schemas.microsoft.com/office/drawing/2014/main" id="{6FDD9A0A-1A16-43C8-85D6-B81B74D274D6}"/>
                </a:ext>
              </a:extLst>
            </p:cNvPr>
            <p:cNvSpPr/>
            <p:nvPr/>
          </p:nvSpPr>
          <p:spPr>
            <a:xfrm>
              <a:off x="9089280" y="6087600"/>
              <a:ext cx="9817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8" h="87">
                  <a:moveTo>
                    <a:pt x="1364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2728" y="0"/>
                  </a:lnTo>
                  <a:lnTo>
                    <a:pt x="2728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75">
              <a:extLst>
                <a:ext uri="{FF2B5EF4-FFF2-40B4-BE49-F238E27FC236}">
                  <a16:creationId xmlns:a16="http://schemas.microsoft.com/office/drawing/2014/main" id="{73D8E681-CC1F-4E86-96CE-4291A4178ADE}"/>
                </a:ext>
              </a:extLst>
            </p:cNvPr>
            <p:cNvSpPr/>
            <p:nvPr/>
          </p:nvSpPr>
          <p:spPr>
            <a:xfrm>
              <a:off x="2520" y="6087600"/>
              <a:ext cx="579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1" h="87">
                  <a:moveTo>
                    <a:pt x="806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1611" y="0"/>
                  </a:lnTo>
                  <a:lnTo>
                    <a:pt x="1611" y="87"/>
                  </a:ln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76">
              <a:extLst>
                <a:ext uri="{FF2B5EF4-FFF2-40B4-BE49-F238E27FC236}">
                  <a16:creationId xmlns:a16="http://schemas.microsoft.com/office/drawing/2014/main" id="{BA963C7B-C2BB-463C-9ACA-24804B29AE2D}"/>
                </a:ext>
              </a:extLst>
            </p:cNvPr>
            <p:cNvSpPr/>
            <p:nvPr/>
          </p:nvSpPr>
          <p:spPr>
            <a:xfrm>
              <a:off x="4370400" y="3943080"/>
              <a:ext cx="937800" cy="186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6" h="5178">
                  <a:moveTo>
                    <a:pt x="179" y="5130"/>
                  </a:moveTo>
                  <a:cubicBezTo>
                    <a:pt x="122" y="5097"/>
                    <a:pt x="81" y="5055"/>
                    <a:pt x="48" y="4998"/>
                  </a:cubicBezTo>
                  <a:cubicBezTo>
                    <a:pt x="15" y="4940"/>
                    <a:pt x="0" y="4885"/>
                    <a:pt x="0" y="4819"/>
                  </a:cubicBezTo>
                  <a:cubicBezTo>
                    <a:pt x="0" y="4771"/>
                    <a:pt x="7" y="4731"/>
                    <a:pt x="25" y="4686"/>
                  </a:cubicBezTo>
                  <a:lnTo>
                    <a:pt x="398" y="3748"/>
                  </a:lnTo>
                  <a:lnTo>
                    <a:pt x="135" y="2597"/>
                  </a:lnTo>
                  <a:cubicBezTo>
                    <a:pt x="125" y="2551"/>
                    <a:pt x="121" y="2512"/>
                    <a:pt x="121" y="2466"/>
                  </a:cubicBezTo>
                  <a:cubicBezTo>
                    <a:pt x="121" y="2413"/>
                    <a:pt x="126" y="2368"/>
                    <a:pt x="140" y="2316"/>
                  </a:cubicBezTo>
                  <a:lnTo>
                    <a:pt x="687" y="223"/>
                  </a:lnTo>
                  <a:cubicBezTo>
                    <a:pt x="694" y="196"/>
                    <a:pt x="703" y="173"/>
                    <a:pt x="717" y="149"/>
                  </a:cubicBezTo>
                  <a:cubicBezTo>
                    <a:pt x="745" y="101"/>
                    <a:pt x="779" y="67"/>
                    <a:pt x="827" y="40"/>
                  </a:cubicBezTo>
                  <a:cubicBezTo>
                    <a:pt x="874" y="12"/>
                    <a:pt x="921" y="0"/>
                    <a:pt x="976" y="0"/>
                  </a:cubicBezTo>
                  <a:cubicBezTo>
                    <a:pt x="1003" y="0"/>
                    <a:pt x="1026" y="3"/>
                    <a:pt x="1053" y="10"/>
                  </a:cubicBezTo>
                  <a:lnTo>
                    <a:pt x="1872" y="227"/>
                  </a:lnTo>
                  <a:cubicBezTo>
                    <a:pt x="1899" y="234"/>
                    <a:pt x="1920" y="243"/>
                    <a:pt x="1944" y="257"/>
                  </a:cubicBezTo>
                  <a:cubicBezTo>
                    <a:pt x="1992" y="285"/>
                    <a:pt x="2026" y="319"/>
                    <a:pt x="2054" y="367"/>
                  </a:cubicBezTo>
                  <a:cubicBezTo>
                    <a:pt x="2081" y="414"/>
                    <a:pt x="2094" y="461"/>
                    <a:pt x="2094" y="516"/>
                  </a:cubicBezTo>
                  <a:cubicBezTo>
                    <a:pt x="2094" y="543"/>
                    <a:pt x="2091" y="566"/>
                    <a:pt x="2084" y="593"/>
                  </a:cubicBezTo>
                  <a:lnTo>
                    <a:pt x="1527" y="2683"/>
                  </a:lnTo>
                  <a:lnTo>
                    <a:pt x="2279" y="3183"/>
                  </a:lnTo>
                  <a:cubicBezTo>
                    <a:pt x="2327" y="3215"/>
                    <a:pt x="2362" y="3252"/>
                    <a:pt x="2391" y="3302"/>
                  </a:cubicBezTo>
                  <a:cubicBezTo>
                    <a:pt x="2416" y="3346"/>
                    <a:pt x="2430" y="3387"/>
                    <a:pt x="2436" y="3437"/>
                  </a:cubicBezTo>
                  <a:lnTo>
                    <a:pt x="2603" y="4774"/>
                  </a:lnTo>
                  <a:cubicBezTo>
                    <a:pt x="2605" y="4789"/>
                    <a:pt x="2606" y="4802"/>
                    <a:pt x="2606" y="4818"/>
                  </a:cubicBezTo>
                  <a:cubicBezTo>
                    <a:pt x="2606" y="4884"/>
                    <a:pt x="2590" y="4940"/>
                    <a:pt x="2557" y="4998"/>
                  </a:cubicBezTo>
                  <a:cubicBezTo>
                    <a:pt x="2524" y="5055"/>
                    <a:pt x="2483" y="5096"/>
                    <a:pt x="2426" y="5129"/>
                  </a:cubicBezTo>
                  <a:cubicBezTo>
                    <a:pt x="2382" y="5154"/>
                    <a:pt x="2341" y="5168"/>
                    <a:pt x="2291" y="5175"/>
                  </a:cubicBezTo>
                  <a:cubicBezTo>
                    <a:pt x="2275" y="5176"/>
                    <a:pt x="2262" y="5177"/>
                    <a:pt x="2246" y="5177"/>
                  </a:cubicBezTo>
                  <a:cubicBezTo>
                    <a:pt x="2180" y="5177"/>
                    <a:pt x="2124" y="5162"/>
                    <a:pt x="2067" y="5129"/>
                  </a:cubicBezTo>
                  <a:cubicBezTo>
                    <a:pt x="2010" y="5096"/>
                    <a:pt x="1969" y="5055"/>
                    <a:pt x="1935" y="4998"/>
                  </a:cubicBezTo>
                  <a:cubicBezTo>
                    <a:pt x="1910" y="4954"/>
                    <a:pt x="1896" y="4913"/>
                    <a:pt x="1890" y="4863"/>
                  </a:cubicBezTo>
                  <a:lnTo>
                    <a:pt x="1743" y="3689"/>
                  </a:lnTo>
                  <a:lnTo>
                    <a:pt x="1019" y="3207"/>
                  </a:lnTo>
                  <a:lnTo>
                    <a:pt x="1123" y="3706"/>
                  </a:lnTo>
                  <a:cubicBezTo>
                    <a:pt x="1129" y="3731"/>
                    <a:pt x="1131" y="3753"/>
                    <a:pt x="1131" y="3780"/>
                  </a:cubicBezTo>
                  <a:cubicBezTo>
                    <a:pt x="1131" y="3827"/>
                    <a:pt x="1123" y="3868"/>
                    <a:pt x="1105" y="3912"/>
                  </a:cubicBezTo>
                  <a:lnTo>
                    <a:pt x="692" y="4952"/>
                  </a:lnTo>
                  <a:cubicBezTo>
                    <a:pt x="685" y="4969"/>
                    <a:pt x="678" y="4983"/>
                    <a:pt x="669" y="4999"/>
                  </a:cubicBezTo>
                  <a:cubicBezTo>
                    <a:pt x="636" y="5056"/>
                    <a:pt x="595" y="5097"/>
                    <a:pt x="538" y="5130"/>
                  </a:cubicBezTo>
                  <a:cubicBezTo>
                    <a:pt x="481" y="5163"/>
                    <a:pt x="425" y="5178"/>
                    <a:pt x="360" y="5178"/>
                  </a:cubicBezTo>
                  <a:cubicBezTo>
                    <a:pt x="359" y="5178"/>
                    <a:pt x="359" y="5178"/>
                    <a:pt x="358" y="5178"/>
                  </a:cubicBezTo>
                  <a:cubicBezTo>
                    <a:pt x="292" y="5178"/>
                    <a:pt x="236" y="5163"/>
                    <a:pt x="179" y="5130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77">
              <a:extLst>
                <a:ext uri="{FF2B5EF4-FFF2-40B4-BE49-F238E27FC236}">
                  <a16:creationId xmlns:a16="http://schemas.microsoft.com/office/drawing/2014/main" id="{B2323E67-7960-4438-8628-E2F017AE04D4}"/>
                </a:ext>
              </a:extLst>
            </p:cNvPr>
            <p:cNvSpPr/>
            <p:nvPr/>
          </p:nvSpPr>
          <p:spPr>
            <a:xfrm>
              <a:off x="4366800" y="3940200"/>
              <a:ext cx="943560" cy="18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2" h="5197">
                  <a:moveTo>
                    <a:pt x="986" y="15"/>
                  </a:moveTo>
                  <a:cubicBezTo>
                    <a:pt x="1012" y="15"/>
                    <a:pt x="1035" y="18"/>
                    <a:pt x="1061" y="25"/>
                  </a:cubicBezTo>
                  <a:lnTo>
                    <a:pt x="1880" y="242"/>
                  </a:lnTo>
                  <a:cubicBezTo>
                    <a:pt x="1906" y="249"/>
                    <a:pt x="1927" y="258"/>
                    <a:pt x="1951" y="271"/>
                  </a:cubicBezTo>
                  <a:cubicBezTo>
                    <a:pt x="1997" y="298"/>
                    <a:pt x="2030" y="331"/>
                    <a:pt x="2057" y="378"/>
                  </a:cubicBezTo>
                  <a:cubicBezTo>
                    <a:pt x="2084" y="424"/>
                    <a:pt x="2096" y="470"/>
                    <a:pt x="2096" y="524"/>
                  </a:cubicBezTo>
                  <a:cubicBezTo>
                    <a:pt x="2096" y="551"/>
                    <a:pt x="2093" y="573"/>
                    <a:pt x="2087" y="599"/>
                  </a:cubicBezTo>
                  <a:lnTo>
                    <a:pt x="1528" y="2694"/>
                  </a:lnTo>
                  <a:lnTo>
                    <a:pt x="2284" y="3196"/>
                  </a:lnTo>
                  <a:cubicBezTo>
                    <a:pt x="2332" y="3228"/>
                    <a:pt x="2366" y="3264"/>
                    <a:pt x="2394" y="3313"/>
                  </a:cubicBezTo>
                  <a:cubicBezTo>
                    <a:pt x="2419" y="3356"/>
                    <a:pt x="2433" y="3397"/>
                    <a:pt x="2439" y="3446"/>
                  </a:cubicBezTo>
                  <a:lnTo>
                    <a:pt x="2606" y="4783"/>
                  </a:lnTo>
                  <a:cubicBezTo>
                    <a:pt x="2608" y="4800"/>
                    <a:pt x="2609" y="4815"/>
                    <a:pt x="2609" y="4832"/>
                  </a:cubicBezTo>
                  <a:cubicBezTo>
                    <a:pt x="2609" y="4897"/>
                    <a:pt x="2594" y="4952"/>
                    <a:pt x="2562" y="5008"/>
                  </a:cubicBezTo>
                  <a:cubicBezTo>
                    <a:pt x="2529" y="5064"/>
                    <a:pt x="2489" y="5104"/>
                    <a:pt x="2433" y="5137"/>
                  </a:cubicBezTo>
                  <a:cubicBezTo>
                    <a:pt x="2377" y="5169"/>
                    <a:pt x="2321" y="5184"/>
                    <a:pt x="2257" y="5184"/>
                  </a:cubicBezTo>
                  <a:cubicBezTo>
                    <a:pt x="2192" y="5184"/>
                    <a:pt x="2138" y="5169"/>
                    <a:pt x="2082" y="5137"/>
                  </a:cubicBezTo>
                  <a:cubicBezTo>
                    <a:pt x="2025" y="5104"/>
                    <a:pt x="1985" y="5064"/>
                    <a:pt x="1953" y="5008"/>
                  </a:cubicBezTo>
                  <a:cubicBezTo>
                    <a:pt x="1927" y="4964"/>
                    <a:pt x="1913" y="4921"/>
                    <a:pt x="1908" y="4870"/>
                  </a:cubicBezTo>
                  <a:lnTo>
                    <a:pt x="1760" y="3693"/>
                  </a:lnTo>
                  <a:lnTo>
                    <a:pt x="1018" y="3200"/>
                  </a:lnTo>
                  <a:lnTo>
                    <a:pt x="1126" y="3716"/>
                  </a:lnTo>
                  <a:cubicBezTo>
                    <a:pt x="1131" y="3741"/>
                    <a:pt x="1134" y="3762"/>
                    <a:pt x="1134" y="3788"/>
                  </a:cubicBezTo>
                  <a:cubicBezTo>
                    <a:pt x="1134" y="3835"/>
                    <a:pt x="1126" y="3874"/>
                    <a:pt x="1109" y="3918"/>
                  </a:cubicBezTo>
                  <a:lnTo>
                    <a:pt x="695" y="4957"/>
                  </a:lnTo>
                  <a:cubicBezTo>
                    <a:pt x="689" y="4972"/>
                    <a:pt x="683" y="4984"/>
                    <a:pt x="675" y="4998"/>
                  </a:cubicBezTo>
                  <a:cubicBezTo>
                    <a:pt x="643" y="5054"/>
                    <a:pt x="602" y="5094"/>
                    <a:pt x="546" y="5127"/>
                  </a:cubicBezTo>
                  <a:cubicBezTo>
                    <a:pt x="490" y="5159"/>
                    <a:pt x="434" y="5174"/>
                    <a:pt x="370" y="5174"/>
                  </a:cubicBezTo>
                  <a:cubicBezTo>
                    <a:pt x="305" y="5174"/>
                    <a:pt x="250" y="5159"/>
                    <a:pt x="194" y="5127"/>
                  </a:cubicBezTo>
                  <a:cubicBezTo>
                    <a:pt x="138" y="5094"/>
                    <a:pt x="98" y="5054"/>
                    <a:pt x="66" y="4998"/>
                  </a:cubicBezTo>
                  <a:cubicBezTo>
                    <a:pt x="33" y="4942"/>
                    <a:pt x="18" y="4887"/>
                    <a:pt x="18" y="4822"/>
                  </a:cubicBezTo>
                  <a:cubicBezTo>
                    <a:pt x="18" y="4777"/>
                    <a:pt x="26" y="4739"/>
                    <a:pt x="42" y="4696"/>
                  </a:cubicBezTo>
                  <a:lnTo>
                    <a:pt x="416" y="3756"/>
                  </a:lnTo>
                  <a:lnTo>
                    <a:pt x="152" y="2603"/>
                  </a:lnTo>
                  <a:cubicBezTo>
                    <a:pt x="142" y="2558"/>
                    <a:pt x="138" y="2520"/>
                    <a:pt x="138" y="2473"/>
                  </a:cubicBezTo>
                  <a:cubicBezTo>
                    <a:pt x="138" y="2421"/>
                    <a:pt x="143" y="2377"/>
                    <a:pt x="156" y="2326"/>
                  </a:cubicBezTo>
                  <a:lnTo>
                    <a:pt x="703" y="233"/>
                  </a:lnTo>
                  <a:cubicBezTo>
                    <a:pt x="710" y="206"/>
                    <a:pt x="719" y="185"/>
                    <a:pt x="733" y="161"/>
                  </a:cubicBezTo>
                  <a:cubicBezTo>
                    <a:pt x="760" y="114"/>
                    <a:pt x="793" y="81"/>
                    <a:pt x="840" y="54"/>
                  </a:cubicBezTo>
                  <a:cubicBezTo>
                    <a:pt x="886" y="27"/>
                    <a:pt x="932" y="15"/>
                    <a:pt x="985" y="15"/>
                  </a:cubicBezTo>
                  <a:close/>
                  <a:moveTo>
                    <a:pt x="985" y="0"/>
                  </a:moveTo>
                  <a:cubicBezTo>
                    <a:pt x="929" y="0"/>
                    <a:pt x="881" y="12"/>
                    <a:pt x="832" y="41"/>
                  </a:cubicBezTo>
                  <a:cubicBezTo>
                    <a:pt x="783" y="69"/>
                    <a:pt x="748" y="105"/>
                    <a:pt x="720" y="153"/>
                  </a:cubicBezTo>
                  <a:cubicBezTo>
                    <a:pt x="706" y="178"/>
                    <a:pt x="696" y="201"/>
                    <a:pt x="689" y="229"/>
                  </a:cubicBezTo>
                  <a:lnTo>
                    <a:pt x="142" y="2323"/>
                  </a:lnTo>
                  <a:cubicBezTo>
                    <a:pt x="129" y="2375"/>
                    <a:pt x="123" y="2420"/>
                    <a:pt x="123" y="2474"/>
                  </a:cubicBezTo>
                  <a:cubicBezTo>
                    <a:pt x="123" y="2521"/>
                    <a:pt x="128" y="2561"/>
                    <a:pt x="138" y="2607"/>
                  </a:cubicBezTo>
                  <a:lnTo>
                    <a:pt x="400" y="3755"/>
                  </a:lnTo>
                  <a:lnTo>
                    <a:pt x="28" y="4691"/>
                  </a:lnTo>
                  <a:cubicBezTo>
                    <a:pt x="9" y="4738"/>
                    <a:pt x="0" y="4780"/>
                    <a:pt x="0" y="4830"/>
                  </a:cubicBezTo>
                  <a:cubicBezTo>
                    <a:pt x="0" y="4898"/>
                    <a:pt x="15" y="4954"/>
                    <a:pt x="49" y="5013"/>
                  </a:cubicBezTo>
                  <a:cubicBezTo>
                    <a:pt x="82" y="5071"/>
                    <a:pt x="124" y="5114"/>
                    <a:pt x="183" y="5148"/>
                  </a:cubicBezTo>
                  <a:cubicBezTo>
                    <a:pt x="241" y="5181"/>
                    <a:pt x="299" y="5197"/>
                    <a:pt x="367" y="5197"/>
                  </a:cubicBezTo>
                  <a:cubicBezTo>
                    <a:pt x="434" y="5197"/>
                    <a:pt x="491" y="5181"/>
                    <a:pt x="550" y="5148"/>
                  </a:cubicBezTo>
                  <a:cubicBezTo>
                    <a:pt x="608" y="5114"/>
                    <a:pt x="650" y="5072"/>
                    <a:pt x="684" y="5013"/>
                  </a:cubicBezTo>
                  <a:cubicBezTo>
                    <a:pt x="694" y="4996"/>
                    <a:pt x="701" y="4981"/>
                    <a:pt x="708" y="4962"/>
                  </a:cubicBezTo>
                  <a:lnTo>
                    <a:pt x="1122" y="3923"/>
                  </a:lnTo>
                  <a:cubicBezTo>
                    <a:pt x="1140" y="3878"/>
                    <a:pt x="1148" y="3836"/>
                    <a:pt x="1148" y="3787"/>
                  </a:cubicBezTo>
                  <a:cubicBezTo>
                    <a:pt x="1148" y="3761"/>
                    <a:pt x="1146" y="3739"/>
                    <a:pt x="1141" y="3713"/>
                  </a:cubicBezTo>
                  <a:lnTo>
                    <a:pt x="1040" y="3232"/>
                  </a:lnTo>
                  <a:lnTo>
                    <a:pt x="1747" y="3702"/>
                  </a:lnTo>
                  <a:lnTo>
                    <a:pt x="1893" y="4873"/>
                  </a:lnTo>
                  <a:cubicBezTo>
                    <a:pt x="1899" y="4923"/>
                    <a:pt x="1913" y="4964"/>
                    <a:pt x="1939" y="5008"/>
                  </a:cubicBezTo>
                  <a:cubicBezTo>
                    <a:pt x="1972" y="5066"/>
                    <a:pt x="2014" y="5108"/>
                    <a:pt x="2073" y="5142"/>
                  </a:cubicBezTo>
                  <a:cubicBezTo>
                    <a:pt x="2131" y="5176"/>
                    <a:pt x="2188" y="5191"/>
                    <a:pt x="2256" y="5191"/>
                  </a:cubicBezTo>
                  <a:cubicBezTo>
                    <a:pt x="2323" y="5191"/>
                    <a:pt x="2380" y="5176"/>
                    <a:pt x="2439" y="5142"/>
                  </a:cubicBezTo>
                  <a:cubicBezTo>
                    <a:pt x="2497" y="5108"/>
                    <a:pt x="2539" y="5066"/>
                    <a:pt x="2573" y="5008"/>
                  </a:cubicBezTo>
                  <a:cubicBezTo>
                    <a:pt x="2606" y="4949"/>
                    <a:pt x="2622" y="4892"/>
                    <a:pt x="2622" y="4824"/>
                  </a:cubicBezTo>
                  <a:cubicBezTo>
                    <a:pt x="2622" y="4809"/>
                    <a:pt x="2622" y="4797"/>
                    <a:pt x="2620" y="4782"/>
                  </a:cubicBezTo>
                  <a:lnTo>
                    <a:pt x="2453" y="3445"/>
                  </a:lnTo>
                  <a:cubicBezTo>
                    <a:pt x="2446" y="3393"/>
                    <a:pt x="2432" y="3351"/>
                    <a:pt x="2407" y="3307"/>
                  </a:cubicBezTo>
                  <a:cubicBezTo>
                    <a:pt x="2377" y="3255"/>
                    <a:pt x="2342" y="3218"/>
                    <a:pt x="2292" y="3185"/>
                  </a:cubicBezTo>
                  <a:lnTo>
                    <a:pt x="1545" y="2688"/>
                  </a:lnTo>
                  <a:lnTo>
                    <a:pt x="2100" y="604"/>
                  </a:lnTo>
                  <a:cubicBezTo>
                    <a:pt x="2108" y="577"/>
                    <a:pt x="2111" y="553"/>
                    <a:pt x="2111" y="525"/>
                  </a:cubicBezTo>
                  <a:cubicBezTo>
                    <a:pt x="2111" y="469"/>
                    <a:pt x="2098" y="421"/>
                    <a:pt x="2070" y="372"/>
                  </a:cubicBezTo>
                  <a:cubicBezTo>
                    <a:pt x="2041" y="323"/>
                    <a:pt x="2006" y="288"/>
                    <a:pt x="1958" y="260"/>
                  </a:cubicBezTo>
                  <a:cubicBezTo>
                    <a:pt x="1933" y="246"/>
                    <a:pt x="1911" y="236"/>
                    <a:pt x="1883" y="229"/>
                  </a:cubicBezTo>
                  <a:lnTo>
                    <a:pt x="1064" y="12"/>
                  </a:lnTo>
                  <a:cubicBezTo>
                    <a:pt x="1037" y="4"/>
                    <a:pt x="1013" y="1"/>
                    <a:pt x="985" y="1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8">
              <a:extLst>
                <a:ext uri="{FF2B5EF4-FFF2-40B4-BE49-F238E27FC236}">
                  <a16:creationId xmlns:a16="http://schemas.microsoft.com/office/drawing/2014/main" id="{9DF89B75-DB5A-4CE4-8E2B-1D770F5F12C4}"/>
                </a:ext>
              </a:extLst>
            </p:cNvPr>
            <p:cNvSpPr/>
            <p:nvPr/>
          </p:nvSpPr>
          <p:spPr>
            <a:xfrm>
              <a:off x="4801680" y="3359520"/>
              <a:ext cx="555840" cy="55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1545">
                  <a:moveTo>
                    <a:pt x="1228" y="1187"/>
                  </a:moveTo>
                  <a:cubicBezTo>
                    <a:pt x="1241" y="960"/>
                    <a:pt x="1540" y="857"/>
                    <a:pt x="1540" y="857"/>
                  </a:cubicBezTo>
                  <a:cubicBezTo>
                    <a:pt x="1543" y="827"/>
                    <a:pt x="1545" y="802"/>
                    <a:pt x="1545" y="772"/>
                  </a:cubicBezTo>
                  <a:cubicBezTo>
                    <a:pt x="1545" y="630"/>
                    <a:pt x="1512" y="509"/>
                    <a:pt x="1441" y="386"/>
                  </a:cubicBezTo>
                  <a:cubicBezTo>
                    <a:pt x="1370" y="263"/>
                    <a:pt x="1281" y="174"/>
                    <a:pt x="1158" y="103"/>
                  </a:cubicBezTo>
                  <a:cubicBezTo>
                    <a:pt x="1035" y="32"/>
                    <a:pt x="914" y="0"/>
                    <a:pt x="772" y="0"/>
                  </a:cubicBezTo>
                  <a:cubicBezTo>
                    <a:pt x="630" y="0"/>
                    <a:pt x="509" y="32"/>
                    <a:pt x="386" y="103"/>
                  </a:cubicBezTo>
                  <a:cubicBezTo>
                    <a:pt x="263" y="174"/>
                    <a:pt x="174" y="263"/>
                    <a:pt x="103" y="386"/>
                  </a:cubicBezTo>
                  <a:cubicBezTo>
                    <a:pt x="32" y="509"/>
                    <a:pt x="0" y="630"/>
                    <a:pt x="0" y="772"/>
                  </a:cubicBezTo>
                  <a:cubicBezTo>
                    <a:pt x="0" y="914"/>
                    <a:pt x="32" y="1035"/>
                    <a:pt x="103" y="1158"/>
                  </a:cubicBezTo>
                  <a:cubicBezTo>
                    <a:pt x="174" y="1281"/>
                    <a:pt x="263" y="1370"/>
                    <a:pt x="386" y="1441"/>
                  </a:cubicBezTo>
                  <a:cubicBezTo>
                    <a:pt x="509" y="1512"/>
                    <a:pt x="630" y="1545"/>
                    <a:pt x="772" y="1545"/>
                  </a:cubicBezTo>
                  <a:cubicBezTo>
                    <a:pt x="914" y="1545"/>
                    <a:pt x="1035" y="1512"/>
                    <a:pt x="1158" y="1441"/>
                  </a:cubicBezTo>
                  <a:cubicBezTo>
                    <a:pt x="1281" y="1370"/>
                    <a:pt x="1369" y="1283"/>
                    <a:pt x="1440" y="1161"/>
                  </a:cubicBezTo>
                  <a:lnTo>
                    <a:pt x="1437" y="1161"/>
                  </a:lnTo>
                  <a:close/>
                  <a:moveTo>
                    <a:pt x="1253" y="414"/>
                  </a:moveTo>
                  <a:cubicBezTo>
                    <a:pt x="1255" y="412"/>
                    <a:pt x="1257" y="411"/>
                    <a:pt x="1259" y="410"/>
                  </a:cubicBezTo>
                  <a:cubicBezTo>
                    <a:pt x="1276" y="400"/>
                    <a:pt x="1292" y="396"/>
                    <a:pt x="1311" y="396"/>
                  </a:cubicBezTo>
                  <a:cubicBezTo>
                    <a:pt x="1330" y="396"/>
                    <a:pt x="1345" y="400"/>
                    <a:pt x="1362" y="410"/>
                  </a:cubicBezTo>
                  <a:cubicBezTo>
                    <a:pt x="1378" y="419"/>
                    <a:pt x="1390" y="430"/>
                    <a:pt x="1400" y="447"/>
                  </a:cubicBezTo>
                  <a:cubicBezTo>
                    <a:pt x="1409" y="463"/>
                    <a:pt x="1414" y="480"/>
                    <a:pt x="1414" y="499"/>
                  </a:cubicBezTo>
                  <a:cubicBezTo>
                    <a:pt x="1414" y="518"/>
                    <a:pt x="1409" y="533"/>
                    <a:pt x="1400" y="550"/>
                  </a:cubicBezTo>
                  <a:cubicBezTo>
                    <a:pt x="1390" y="566"/>
                    <a:pt x="1378" y="578"/>
                    <a:pt x="1362" y="588"/>
                  </a:cubicBezTo>
                  <a:cubicBezTo>
                    <a:pt x="1345" y="597"/>
                    <a:pt x="1330" y="602"/>
                    <a:pt x="1311" y="602"/>
                  </a:cubicBezTo>
                  <a:cubicBezTo>
                    <a:pt x="1292" y="602"/>
                    <a:pt x="1276" y="597"/>
                    <a:pt x="1259" y="588"/>
                  </a:cubicBezTo>
                  <a:cubicBezTo>
                    <a:pt x="1245" y="580"/>
                    <a:pt x="1235" y="570"/>
                    <a:pt x="1225" y="556"/>
                  </a:cubicBezTo>
                  <a:cubicBezTo>
                    <a:pt x="1224" y="554"/>
                    <a:pt x="1223" y="552"/>
                    <a:pt x="1222" y="550"/>
                  </a:cubicBezTo>
                  <a:cubicBezTo>
                    <a:pt x="1212" y="534"/>
                    <a:pt x="1208" y="518"/>
                    <a:pt x="1208" y="499"/>
                  </a:cubicBezTo>
                  <a:cubicBezTo>
                    <a:pt x="1208" y="480"/>
                    <a:pt x="1212" y="464"/>
                    <a:pt x="1222" y="447"/>
                  </a:cubicBezTo>
                  <a:cubicBezTo>
                    <a:pt x="1230" y="433"/>
                    <a:pt x="1239" y="423"/>
                    <a:pt x="1253" y="414"/>
                  </a:cubicBezTo>
                  <a:close/>
                </a:path>
              </a:pathLst>
            </a:custGeom>
            <a:solidFill>
              <a:srgbClr val="EFDE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79">
              <a:extLst>
                <a:ext uri="{FF2B5EF4-FFF2-40B4-BE49-F238E27FC236}">
                  <a16:creationId xmlns:a16="http://schemas.microsoft.com/office/drawing/2014/main" id="{6D6D7C3B-7F28-4239-85A3-2242374EAE01}"/>
                </a:ext>
              </a:extLst>
            </p:cNvPr>
            <p:cNvSpPr/>
            <p:nvPr/>
          </p:nvSpPr>
          <p:spPr>
            <a:xfrm>
              <a:off x="4754520" y="3178800"/>
              <a:ext cx="627120" cy="60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3" h="1675">
                  <a:moveTo>
                    <a:pt x="170" y="1654"/>
                  </a:moveTo>
                  <a:cubicBezTo>
                    <a:pt x="132" y="1616"/>
                    <a:pt x="105" y="1580"/>
                    <a:pt x="78" y="1533"/>
                  </a:cubicBezTo>
                  <a:cubicBezTo>
                    <a:pt x="46" y="1479"/>
                    <a:pt x="27" y="1429"/>
                    <a:pt x="13" y="1367"/>
                  </a:cubicBezTo>
                  <a:cubicBezTo>
                    <a:pt x="-57" y="1036"/>
                    <a:pt x="161" y="568"/>
                    <a:pt x="471" y="386"/>
                  </a:cubicBezTo>
                  <a:cubicBezTo>
                    <a:pt x="474" y="384"/>
                    <a:pt x="477" y="382"/>
                    <a:pt x="480" y="380"/>
                  </a:cubicBezTo>
                  <a:cubicBezTo>
                    <a:pt x="550" y="340"/>
                    <a:pt x="618" y="322"/>
                    <a:pt x="699" y="321"/>
                  </a:cubicBezTo>
                  <a:cubicBezTo>
                    <a:pt x="842" y="321"/>
                    <a:pt x="977" y="390"/>
                    <a:pt x="1120" y="463"/>
                  </a:cubicBezTo>
                  <a:lnTo>
                    <a:pt x="1143" y="475"/>
                  </a:lnTo>
                  <a:lnTo>
                    <a:pt x="1593" y="26"/>
                  </a:lnTo>
                  <a:cubicBezTo>
                    <a:pt x="1599" y="20"/>
                    <a:pt x="1604" y="16"/>
                    <a:pt x="1611" y="12"/>
                  </a:cubicBezTo>
                  <a:cubicBezTo>
                    <a:pt x="1625" y="4"/>
                    <a:pt x="1639" y="0"/>
                    <a:pt x="1655" y="0"/>
                  </a:cubicBezTo>
                  <a:cubicBezTo>
                    <a:pt x="1671" y="0"/>
                    <a:pt x="1685" y="4"/>
                    <a:pt x="1699" y="12"/>
                  </a:cubicBezTo>
                  <a:cubicBezTo>
                    <a:pt x="1713" y="20"/>
                    <a:pt x="1723" y="30"/>
                    <a:pt x="1731" y="44"/>
                  </a:cubicBezTo>
                  <a:cubicBezTo>
                    <a:pt x="1739" y="58"/>
                    <a:pt x="1743" y="70"/>
                    <a:pt x="1743" y="87"/>
                  </a:cubicBezTo>
                  <a:cubicBezTo>
                    <a:pt x="1743" y="103"/>
                    <a:pt x="1739" y="117"/>
                    <a:pt x="1731" y="131"/>
                  </a:cubicBezTo>
                  <a:cubicBezTo>
                    <a:pt x="1727" y="138"/>
                    <a:pt x="1723" y="144"/>
                    <a:pt x="1717" y="149"/>
                  </a:cubicBezTo>
                  <a:lnTo>
                    <a:pt x="191" y="1675"/>
                  </a:lnTo>
                  <a:close/>
                </a:path>
              </a:pathLst>
            </a:custGeom>
            <a:solidFill>
              <a:srgbClr val="9355B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80">
              <a:extLst>
                <a:ext uri="{FF2B5EF4-FFF2-40B4-BE49-F238E27FC236}">
                  <a16:creationId xmlns:a16="http://schemas.microsoft.com/office/drawing/2014/main" id="{3947EF82-CDEB-450F-A58C-89DD939BEB6A}"/>
                </a:ext>
              </a:extLst>
            </p:cNvPr>
            <p:cNvSpPr/>
            <p:nvPr/>
          </p:nvSpPr>
          <p:spPr>
            <a:xfrm>
              <a:off x="4744440" y="3168360"/>
              <a:ext cx="647640" cy="62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0" h="1746">
                  <a:moveTo>
                    <a:pt x="1683" y="58"/>
                  </a:moveTo>
                  <a:cubicBezTo>
                    <a:pt x="1694" y="58"/>
                    <a:pt x="1703" y="61"/>
                    <a:pt x="1713" y="66"/>
                  </a:cubicBezTo>
                  <a:cubicBezTo>
                    <a:pt x="1722" y="71"/>
                    <a:pt x="1729" y="77"/>
                    <a:pt x="1734" y="87"/>
                  </a:cubicBezTo>
                  <a:cubicBezTo>
                    <a:pt x="1739" y="96"/>
                    <a:pt x="1742" y="106"/>
                    <a:pt x="1742" y="117"/>
                  </a:cubicBezTo>
                  <a:cubicBezTo>
                    <a:pt x="1742" y="127"/>
                    <a:pt x="1739" y="136"/>
                    <a:pt x="1734" y="146"/>
                  </a:cubicBezTo>
                  <a:cubicBezTo>
                    <a:pt x="1731" y="150"/>
                    <a:pt x="1728" y="154"/>
                    <a:pt x="1725" y="158"/>
                  </a:cubicBezTo>
                  <a:lnTo>
                    <a:pt x="220" y="1662"/>
                  </a:lnTo>
                  <a:cubicBezTo>
                    <a:pt x="184" y="1626"/>
                    <a:pt x="158" y="1592"/>
                    <a:pt x="132" y="1548"/>
                  </a:cubicBezTo>
                  <a:cubicBezTo>
                    <a:pt x="102" y="1496"/>
                    <a:pt x="84" y="1448"/>
                    <a:pt x="71" y="1390"/>
                  </a:cubicBezTo>
                  <a:cubicBezTo>
                    <a:pt x="4" y="1075"/>
                    <a:pt x="215" y="616"/>
                    <a:pt x="514" y="440"/>
                  </a:cubicBezTo>
                  <a:cubicBezTo>
                    <a:pt x="518" y="438"/>
                    <a:pt x="520" y="437"/>
                    <a:pt x="523" y="435"/>
                  </a:cubicBezTo>
                  <a:cubicBezTo>
                    <a:pt x="588" y="397"/>
                    <a:pt x="652" y="380"/>
                    <a:pt x="728" y="380"/>
                  </a:cubicBezTo>
                  <a:cubicBezTo>
                    <a:pt x="877" y="380"/>
                    <a:pt x="1022" y="461"/>
                    <a:pt x="1178" y="540"/>
                  </a:cubicBezTo>
                  <a:lnTo>
                    <a:pt x="1642" y="76"/>
                  </a:lnTo>
                  <a:cubicBezTo>
                    <a:pt x="1646" y="72"/>
                    <a:pt x="1650" y="69"/>
                    <a:pt x="1654" y="66"/>
                  </a:cubicBezTo>
                  <a:cubicBezTo>
                    <a:pt x="1664" y="61"/>
                    <a:pt x="1673" y="59"/>
                    <a:pt x="1683" y="59"/>
                  </a:cubicBezTo>
                  <a:close/>
                  <a:moveTo>
                    <a:pt x="1683" y="0"/>
                  </a:moveTo>
                  <a:cubicBezTo>
                    <a:pt x="1662" y="0"/>
                    <a:pt x="1644" y="5"/>
                    <a:pt x="1625" y="16"/>
                  </a:cubicBezTo>
                  <a:cubicBezTo>
                    <a:pt x="1616" y="21"/>
                    <a:pt x="1609" y="27"/>
                    <a:pt x="1601" y="34"/>
                  </a:cubicBezTo>
                  <a:lnTo>
                    <a:pt x="1167" y="469"/>
                  </a:lnTo>
                  <a:lnTo>
                    <a:pt x="1162" y="466"/>
                  </a:lnTo>
                  <a:cubicBezTo>
                    <a:pt x="1017" y="392"/>
                    <a:pt x="878" y="322"/>
                    <a:pt x="728" y="322"/>
                  </a:cubicBezTo>
                  <a:cubicBezTo>
                    <a:pt x="642" y="322"/>
                    <a:pt x="569" y="342"/>
                    <a:pt x="495" y="385"/>
                  </a:cubicBezTo>
                  <a:cubicBezTo>
                    <a:pt x="491" y="386"/>
                    <a:pt x="488" y="388"/>
                    <a:pt x="485" y="390"/>
                  </a:cubicBezTo>
                  <a:cubicBezTo>
                    <a:pt x="166" y="578"/>
                    <a:pt x="-59" y="1061"/>
                    <a:pt x="14" y="1402"/>
                  </a:cubicBezTo>
                  <a:cubicBezTo>
                    <a:pt x="28" y="1467"/>
                    <a:pt x="49" y="1520"/>
                    <a:pt x="82" y="1577"/>
                  </a:cubicBezTo>
                  <a:cubicBezTo>
                    <a:pt x="110" y="1626"/>
                    <a:pt x="139" y="1664"/>
                    <a:pt x="178" y="1704"/>
                  </a:cubicBezTo>
                  <a:lnTo>
                    <a:pt x="220" y="1746"/>
                  </a:lnTo>
                  <a:lnTo>
                    <a:pt x="261" y="1704"/>
                  </a:lnTo>
                  <a:lnTo>
                    <a:pt x="1766" y="199"/>
                  </a:lnTo>
                  <a:cubicBezTo>
                    <a:pt x="1774" y="192"/>
                    <a:pt x="1779" y="184"/>
                    <a:pt x="1785" y="175"/>
                  </a:cubicBezTo>
                  <a:cubicBezTo>
                    <a:pt x="1795" y="157"/>
                    <a:pt x="1800" y="138"/>
                    <a:pt x="1800" y="117"/>
                  </a:cubicBezTo>
                  <a:cubicBezTo>
                    <a:pt x="1800" y="95"/>
                    <a:pt x="1795" y="77"/>
                    <a:pt x="1785" y="59"/>
                  </a:cubicBezTo>
                  <a:cubicBezTo>
                    <a:pt x="1774" y="40"/>
                    <a:pt x="1760" y="27"/>
                    <a:pt x="1742" y="16"/>
                  </a:cubicBezTo>
                  <a:cubicBezTo>
                    <a:pt x="1723" y="5"/>
                    <a:pt x="1705" y="0"/>
                    <a:pt x="1684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81">
              <a:extLst>
                <a:ext uri="{FF2B5EF4-FFF2-40B4-BE49-F238E27FC236}">
                  <a16:creationId xmlns:a16="http://schemas.microsoft.com/office/drawing/2014/main" id="{321A1F61-D447-4A6B-BA22-EA88DB4D9291}"/>
                </a:ext>
              </a:extLst>
            </p:cNvPr>
            <p:cNvSpPr/>
            <p:nvPr/>
          </p:nvSpPr>
          <p:spPr>
            <a:xfrm>
              <a:off x="4405679" y="3935159"/>
              <a:ext cx="725759" cy="966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7" h="2686">
                  <a:moveTo>
                    <a:pt x="0" y="2474"/>
                  </a:moveTo>
                  <a:lnTo>
                    <a:pt x="2" y="2448"/>
                  </a:lnTo>
                  <a:cubicBezTo>
                    <a:pt x="4" y="2407"/>
                    <a:pt x="10" y="2373"/>
                    <a:pt x="20" y="2333"/>
                  </a:cubicBezTo>
                  <a:lnTo>
                    <a:pt x="567" y="240"/>
                  </a:lnTo>
                  <a:cubicBezTo>
                    <a:pt x="575" y="210"/>
                    <a:pt x="585" y="187"/>
                    <a:pt x="600" y="160"/>
                  </a:cubicBezTo>
                  <a:cubicBezTo>
                    <a:pt x="630" y="109"/>
                    <a:pt x="665" y="72"/>
                    <a:pt x="717" y="43"/>
                  </a:cubicBezTo>
                  <a:cubicBezTo>
                    <a:pt x="768" y="13"/>
                    <a:pt x="819" y="0"/>
                    <a:pt x="878" y="0"/>
                  </a:cubicBezTo>
                  <a:cubicBezTo>
                    <a:pt x="907" y="0"/>
                    <a:pt x="932" y="3"/>
                    <a:pt x="960" y="11"/>
                  </a:cubicBezTo>
                  <a:lnTo>
                    <a:pt x="1779" y="228"/>
                  </a:lnTo>
                  <a:cubicBezTo>
                    <a:pt x="1808" y="236"/>
                    <a:pt x="1831" y="246"/>
                    <a:pt x="1857" y="260"/>
                  </a:cubicBezTo>
                  <a:cubicBezTo>
                    <a:pt x="1908" y="290"/>
                    <a:pt x="1944" y="327"/>
                    <a:pt x="1974" y="378"/>
                  </a:cubicBezTo>
                  <a:cubicBezTo>
                    <a:pt x="2003" y="429"/>
                    <a:pt x="2017" y="479"/>
                    <a:pt x="2017" y="538"/>
                  </a:cubicBezTo>
                  <a:cubicBezTo>
                    <a:pt x="2017" y="568"/>
                    <a:pt x="2014" y="592"/>
                    <a:pt x="2007" y="621"/>
                  </a:cubicBezTo>
                  <a:lnTo>
                    <a:pt x="1457" y="2686"/>
                  </a:lnTo>
                  <a:close/>
                </a:path>
              </a:pathLst>
            </a:custGeom>
            <a:solidFill>
              <a:srgbClr val="9355B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82">
              <a:extLst>
                <a:ext uri="{FF2B5EF4-FFF2-40B4-BE49-F238E27FC236}">
                  <a16:creationId xmlns:a16="http://schemas.microsoft.com/office/drawing/2014/main" id="{9ED53EA8-1151-4DEB-903B-0BEEA31CDD69}"/>
                </a:ext>
              </a:extLst>
            </p:cNvPr>
            <p:cNvSpPr/>
            <p:nvPr/>
          </p:nvSpPr>
          <p:spPr>
            <a:xfrm>
              <a:off x="4394520" y="3924720"/>
              <a:ext cx="747720" cy="98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8" h="2748">
                  <a:moveTo>
                    <a:pt x="909" y="58"/>
                  </a:moveTo>
                  <a:cubicBezTo>
                    <a:pt x="935" y="58"/>
                    <a:pt x="958" y="61"/>
                    <a:pt x="984" y="68"/>
                  </a:cubicBezTo>
                  <a:lnTo>
                    <a:pt x="1803" y="285"/>
                  </a:lnTo>
                  <a:cubicBezTo>
                    <a:pt x="1829" y="292"/>
                    <a:pt x="1850" y="301"/>
                    <a:pt x="1874" y="314"/>
                  </a:cubicBezTo>
                  <a:cubicBezTo>
                    <a:pt x="1920" y="341"/>
                    <a:pt x="1953" y="374"/>
                    <a:pt x="1980" y="421"/>
                  </a:cubicBezTo>
                  <a:cubicBezTo>
                    <a:pt x="2007" y="467"/>
                    <a:pt x="2019" y="513"/>
                    <a:pt x="2019" y="567"/>
                  </a:cubicBezTo>
                  <a:cubicBezTo>
                    <a:pt x="2019" y="594"/>
                    <a:pt x="2016" y="616"/>
                    <a:pt x="2010" y="642"/>
                  </a:cubicBezTo>
                  <a:lnTo>
                    <a:pt x="1466" y="2682"/>
                  </a:lnTo>
                  <a:lnTo>
                    <a:pt x="62" y="2478"/>
                  </a:lnTo>
                  <a:cubicBezTo>
                    <a:pt x="65" y="2439"/>
                    <a:pt x="70" y="2407"/>
                    <a:pt x="80" y="2369"/>
                  </a:cubicBezTo>
                  <a:lnTo>
                    <a:pt x="626" y="276"/>
                  </a:lnTo>
                  <a:cubicBezTo>
                    <a:pt x="633" y="249"/>
                    <a:pt x="642" y="228"/>
                    <a:pt x="656" y="204"/>
                  </a:cubicBezTo>
                  <a:cubicBezTo>
                    <a:pt x="683" y="157"/>
                    <a:pt x="716" y="124"/>
                    <a:pt x="763" y="97"/>
                  </a:cubicBezTo>
                  <a:cubicBezTo>
                    <a:pt x="809" y="70"/>
                    <a:pt x="855" y="58"/>
                    <a:pt x="908" y="58"/>
                  </a:cubicBezTo>
                  <a:close/>
                  <a:moveTo>
                    <a:pt x="908" y="0"/>
                  </a:moveTo>
                  <a:cubicBezTo>
                    <a:pt x="844" y="0"/>
                    <a:pt x="789" y="14"/>
                    <a:pt x="734" y="47"/>
                  </a:cubicBezTo>
                  <a:cubicBezTo>
                    <a:pt x="678" y="79"/>
                    <a:pt x="638" y="119"/>
                    <a:pt x="606" y="175"/>
                  </a:cubicBezTo>
                  <a:cubicBezTo>
                    <a:pt x="589" y="203"/>
                    <a:pt x="578" y="229"/>
                    <a:pt x="570" y="261"/>
                  </a:cubicBezTo>
                  <a:lnTo>
                    <a:pt x="23" y="2355"/>
                  </a:lnTo>
                  <a:cubicBezTo>
                    <a:pt x="12" y="2396"/>
                    <a:pt x="7" y="2432"/>
                    <a:pt x="4" y="2475"/>
                  </a:cubicBezTo>
                  <a:lnTo>
                    <a:pt x="0" y="2529"/>
                  </a:lnTo>
                  <a:lnTo>
                    <a:pt x="54" y="2536"/>
                  </a:lnTo>
                  <a:lnTo>
                    <a:pt x="1458" y="2740"/>
                  </a:lnTo>
                  <a:lnTo>
                    <a:pt x="1509" y="2748"/>
                  </a:lnTo>
                  <a:lnTo>
                    <a:pt x="1523" y="2698"/>
                  </a:lnTo>
                  <a:lnTo>
                    <a:pt x="2066" y="657"/>
                  </a:lnTo>
                  <a:cubicBezTo>
                    <a:pt x="2074" y="626"/>
                    <a:pt x="2078" y="599"/>
                    <a:pt x="2078" y="567"/>
                  </a:cubicBezTo>
                  <a:cubicBezTo>
                    <a:pt x="2078" y="503"/>
                    <a:pt x="2063" y="448"/>
                    <a:pt x="2031" y="392"/>
                  </a:cubicBezTo>
                  <a:cubicBezTo>
                    <a:pt x="1999" y="336"/>
                    <a:pt x="1958" y="296"/>
                    <a:pt x="1903" y="264"/>
                  </a:cubicBezTo>
                  <a:cubicBezTo>
                    <a:pt x="1875" y="248"/>
                    <a:pt x="1849" y="237"/>
                    <a:pt x="1818" y="229"/>
                  </a:cubicBezTo>
                  <a:lnTo>
                    <a:pt x="999" y="12"/>
                  </a:lnTo>
                  <a:cubicBezTo>
                    <a:pt x="968" y="3"/>
                    <a:pt x="941" y="0"/>
                    <a:pt x="909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3">
              <a:extLst>
                <a:ext uri="{FF2B5EF4-FFF2-40B4-BE49-F238E27FC236}">
                  <a16:creationId xmlns:a16="http://schemas.microsoft.com/office/drawing/2014/main" id="{A9A3EB89-3C5A-4DB4-ACF8-CF0F413C09C7}"/>
                </a:ext>
              </a:extLst>
            </p:cNvPr>
            <p:cNvSpPr/>
            <p:nvPr/>
          </p:nvSpPr>
          <p:spPr>
            <a:xfrm>
              <a:off x="4291200" y="4419360"/>
              <a:ext cx="312120" cy="297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8" h="826">
                  <a:moveTo>
                    <a:pt x="354" y="780"/>
                  </a:moveTo>
                  <a:cubicBezTo>
                    <a:pt x="339" y="771"/>
                    <a:pt x="328" y="764"/>
                    <a:pt x="315" y="753"/>
                  </a:cubicBezTo>
                  <a:lnTo>
                    <a:pt x="138" y="620"/>
                  </a:lnTo>
                  <a:cubicBezTo>
                    <a:pt x="98" y="590"/>
                    <a:pt x="69" y="558"/>
                    <a:pt x="44" y="514"/>
                  </a:cubicBezTo>
                  <a:cubicBezTo>
                    <a:pt x="22" y="476"/>
                    <a:pt x="9" y="441"/>
                    <a:pt x="2" y="397"/>
                  </a:cubicBezTo>
                  <a:cubicBezTo>
                    <a:pt x="0" y="382"/>
                    <a:pt x="0" y="368"/>
                    <a:pt x="0" y="353"/>
                  </a:cubicBezTo>
                  <a:cubicBezTo>
                    <a:pt x="0" y="288"/>
                    <a:pt x="14" y="232"/>
                    <a:pt x="47" y="176"/>
                  </a:cubicBezTo>
                  <a:cubicBezTo>
                    <a:pt x="79" y="120"/>
                    <a:pt x="120" y="79"/>
                    <a:pt x="176" y="47"/>
                  </a:cubicBezTo>
                  <a:cubicBezTo>
                    <a:pt x="229" y="16"/>
                    <a:pt x="281" y="1"/>
                    <a:pt x="342" y="0"/>
                  </a:cubicBezTo>
                  <a:cubicBezTo>
                    <a:pt x="406" y="0"/>
                    <a:pt x="459" y="15"/>
                    <a:pt x="514" y="46"/>
                  </a:cubicBezTo>
                  <a:cubicBezTo>
                    <a:pt x="528" y="54"/>
                    <a:pt x="540" y="62"/>
                    <a:pt x="553" y="73"/>
                  </a:cubicBezTo>
                  <a:lnTo>
                    <a:pt x="730" y="206"/>
                  </a:lnTo>
                  <a:cubicBezTo>
                    <a:pt x="770" y="236"/>
                    <a:pt x="799" y="268"/>
                    <a:pt x="824" y="311"/>
                  </a:cubicBezTo>
                  <a:cubicBezTo>
                    <a:pt x="846" y="349"/>
                    <a:pt x="858" y="385"/>
                    <a:pt x="866" y="429"/>
                  </a:cubicBezTo>
                  <a:cubicBezTo>
                    <a:pt x="868" y="444"/>
                    <a:pt x="868" y="458"/>
                    <a:pt x="868" y="473"/>
                  </a:cubicBezTo>
                  <a:cubicBezTo>
                    <a:pt x="868" y="538"/>
                    <a:pt x="853" y="594"/>
                    <a:pt x="821" y="650"/>
                  </a:cubicBezTo>
                  <a:cubicBezTo>
                    <a:pt x="788" y="706"/>
                    <a:pt x="748" y="747"/>
                    <a:pt x="692" y="779"/>
                  </a:cubicBezTo>
                  <a:cubicBezTo>
                    <a:pt x="639" y="810"/>
                    <a:pt x="587" y="825"/>
                    <a:pt x="525" y="826"/>
                  </a:cubicBezTo>
                  <a:cubicBezTo>
                    <a:pt x="462" y="826"/>
                    <a:pt x="409" y="811"/>
                    <a:pt x="354" y="780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4">
              <a:extLst>
                <a:ext uri="{FF2B5EF4-FFF2-40B4-BE49-F238E27FC236}">
                  <a16:creationId xmlns:a16="http://schemas.microsoft.com/office/drawing/2014/main" id="{C022E7B7-104E-4E81-949D-D186A48EAEE4}"/>
                </a:ext>
              </a:extLst>
            </p:cNvPr>
            <p:cNvSpPr/>
            <p:nvPr/>
          </p:nvSpPr>
          <p:spPr>
            <a:xfrm>
              <a:off x="4280760" y="4408919"/>
              <a:ext cx="333360" cy="31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7" h="884">
                  <a:moveTo>
                    <a:pt x="530" y="101"/>
                  </a:moveTo>
                  <a:cubicBezTo>
                    <a:pt x="542" y="109"/>
                    <a:pt x="553" y="116"/>
                    <a:pt x="565" y="125"/>
                  </a:cubicBezTo>
                  <a:lnTo>
                    <a:pt x="741" y="259"/>
                  </a:lnTo>
                  <a:cubicBezTo>
                    <a:pt x="879" y="363"/>
                    <a:pt x="915" y="550"/>
                    <a:pt x="802" y="699"/>
                  </a:cubicBezTo>
                  <a:cubicBezTo>
                    <a:pt x="775" y="736"/>
                    <a:pt x="746" y="762"/>
                    <a:pt x="706" y="785"/>
                  </a:cubicBezTo>
                  <a:cubicBezTo>
                    <a:pt x="658" y="813"/>
                    <a:pt x="610" y="826"/>
                    <a:pt x="554" y="826"/>
                  </a:cubicBezTo>
                  <a:cubicBezTo>
                    <a:pt x="496" y="826"/>
                    <a:pt x="446" y="813"/>
                    <a:pt x="396" y="783"/>
                  </a:cubicBezTo>
                  <a:cubicBezTo>
                    <a:pt x="383" y="776"/>
                    <a:pt x="373" y="769"/>
                    <a:pt x="361" y="760"/>
                  </a:cubicBezTo>
                  <a:lnTo>
                    <a:pt x="185" y="626"/>
                  </a:lnTo>
                  <a:cubicBezTo>
                    <a:pt x="46" y="521"/>
                    <a:pt x="11" y="335"/>
                    <a:pt x="124" y="186"/>
                  </a:cubicBezTo>
                  <a:cubicBezTo>
                    <a:pt x="151" y="149"/>
                    <a:pt x="180" y="122"/>
                    <a:pt x="219" y="100"/>
                  </a:cubicBezTo>
                  <a:cubicBezTo>
                    <a:pt x="268" y="72"/>
                    <a:pt x="315" y="59"/>
                    <a:pt x="372" y="59"/>
                  </a:cubicBezTo>
                  <a:cubicBezTo>
                    <a:pt x="430" y="59"/>
                    <a:pt x="479" y="72"/>
                    <a:pt x="530" y="101"/>
                  </a:cubicBezTo>
                  <a:close/>
                  <a:moveTo>
                    <a:pt x="191" y="51"/>
                  </a:moveTo>
                  <a:cubicBezTo>
                    <a:pt x="130" y="87"/>
                    <a:pt x="86" y="130"/>
                    <a:pt x="51" y="191"/>
                  </a:cubicBezTo>
                  <a:cubicBezTo>
                    <a:pt x="16" y="252"/>
                    <a:pt x="0" y="312"/>
                    <a:pt x="0" y="382"/>
                  </a:cubicBezTo>
                  <a:cubicBezTo>
                    <a:pt x="0" y="400"/>
                    <a:pt x="1" y="414"/>
                    <a:pt x="3" y="432"/>
                  </a:cubicBezTo>
                  <a:cubicBezTo>
                    <a:pt x="10" y="479"/>
                    <a:pt x="24" y="517"/>
                    <a:pt x="48" y="559"/>
                  </a:cubicBezTo>
                  <a:cubicBezTo>
                    <a:pt x="75" y="606"/>
                    <a:pt x="106" y="641"/>
                    <a:pt x="150" y="673"/>
                  </a:cubicBezTo>
                  <a:lnTo>
                    <a:pt x="326" y="807"/>
                  </a:lnTo>
                  <a:cubicBezTo>
                    <a:pt x="340" y="817"/>
                    <a:pt x="352" y="825"/>
                    <a:pt x="367" y="834"/>
                  </a:cubicBezTo>
                  <a:cubicBezTo>
                    <a:pt x="427" y="868"/>
                    <a:pt x="486" y="884"/>
                    <a:pt x="554" y="884"/>
                  </a:cubicBezTo>
                  <a:cubicBezTo>
                    <a:pt x="621" y="883"/>
                    <a:pt x="678" y="867"/>
                    <a:pt x="735" y="833"/>
                  </a:cubicBezTo>
                  <a:cubicBezTo>
                    <a:pt x="796" y="798"/>
                    <a:pt x="839" y="754"/>
                    <a:pt x="875" y="694"/>
                  </a:cubicBezTo>
                  <a:cubicBezTo>
                    <a:pt x="910" y="633"/>
                    <a:pt x="927" y="573"/>
                    <a:pt x="927" y="502"/>
                  </a:cubicBezTo>
                  <a:cubicBezTo>
                    <a:pt x="927" y="485"/>
                    <a:pt x="926" y="471"/>
                    <a:pt x="923" y="453"/>
                  </a:cubicBezTo>
                  <a:cubicBezTo>
                    <a:pt x="916" y="406"/>
                    <a:pt x="902" y="367"/>
                    <a:pt x="878" y="326"/>
                  </a:cubicBezTo>
                  <a:cubicBezTo>
                    <a:pt x="851" y="279"/>
                    <a:pt x="820" y="244"/>
                    <a:pt x="776" y="212"/>
                  </a:cubicBezTo>
                  <a:lnTo>
                    <a:pt x="600" y="79"/>
                  </a:lnTo>
                  <a:cubicBezTo>
                    <a:pt x="586" y="68"/>
                    <a:pt x="574" y="59"/>
                    <a:pt x="558" y="51"/>
                  </a:cubicBezTo>
                  <a:cubicBezTo>
                    <a:pt x="499" y="16"/>
                    <a:pt x="440" y="0"/>
                    <a:pt x="372" y="0"/>
                  </a:cubicBezTo>
                  <a:cubicBezTo>
                    <a:pt x="305" y="2"/>
                    <a:pt x="249" y="18"/>
                    <a:pt x="191" y="51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85">
              <a:extLst>
                <a:ext uri="{FF2B5EF4-FFF2-40B4-BE49-F238E27FC236}">
                  <a16:creationId xmlns:a16="http://schemas.microsoft.com/office/drawing/2014/main" id="{ED5BC353-A9A0-4EEE-A2E2-A5DF334230EB}"/>
                </a:ext>
              </a:extLst>
            </p:cNvPr>
            <p:cNvSpPr/>
            <p:nvPr/>
          </p:nvSpPr>
          <p:spPr>
            <a:xfrm>
              <a:off x="8015040" y="2433240"/>
              <a:ext cx="91440" cy="9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262">
                  <a:moveTo>
                    <a:pt x="127" y="262"/>
                  </a:moveTo>
                  <a:cubicBezTo>
                    <a:pt x="121" y="262"/>
                    <a:pt x="116" y="261"/>
                    <a:pt x="111" y="261"/>
                  </a:cubicBezTo>
                  <a:cubicBezTo>
                    <a:pt x="94" y="258"/>
                    <a:pt x="80" y="253"/>
                    <a:pt x="65" y="245"/>
                  </a:cubicBezTo>
                  <a:cubicBezTo>
                    <a:pt x="44" y="233"/>
                    <a:pt x="29" y="218"/>
                    <a:pt x="17" y="197"/>
                  </a:cubicBezTo>
                  <a:cubicBezTo>
                    <a:pt x="5" y="176"/>
                    <a:pt x="0" y="155"/>
                    <a:pt x="0" y="131"/>
                  </a:cubicBezTo>
                  <a:cubicBezTo>
                    <a:pt x="0" y="107"/>
                    <a:pt x="5" y="85"/>
                    <a:pt x="17" y="65"/>
                  </a:cubicBezTo>
                  <a:cubicBezTo>
                    <a:pt x="29" y="44"/>
                    <a:pt x="44" y="30"/>
                    <a:pt x="65" y="17"/>
                  </a:cubicBezTo>
                  <a:cubicBezTo>
                    <a:pt x="85" y="6"/>
                    <a:pt x="104" y="1"/>
                    <a:pt x="127" y="0"/>
                  </a:cubicBezTo>
                  <a:cubicBezTo>
                    <a:pt x="133" y="0"/>
                    <a:pt x="138" y="0"/>
                    <a:pt x="144" y="1"/>
                  </a:cubicBezTo>
                  <a:cubicBezTo>
                    <a:pt x="161" y="4"/>
                    <a:pt x="175" y="8"/>
                    <a:pt x="189" y="17"/>
                  </a:cubicBezTo>
                  <a:cubicBezTo>
                    <a:pt x="210" y="29"/>
                    <a:pt x="225" y="44"/>
                    <a:pt x="237" y="65"/>
                  </a:cubicBezTo>
                  <a:cubicBezTo>
                    <a:pt x="249" y="86"/>
                    <a:pt x="255" y="106"/>
                    <a:pt x="255" y="131"/>
                  </a:cubicBezTo>
                  <a:cubicBezTo>
                    <a:pt x="255" y="155"/>
                    <a:pt x="249" y="175"/>
                    <a:pt x="237" y="196"/>
                  </a:cubicBezTo>
                  <a:cubicBezTo>
                    <a:pt x="225" y="217"/>
                    <a:pt x="210" y="232"/>
                    <a:pt x="189" y="244"/>
                  </a:cubicBezTo>
                  <a:cubicBezTo>
                    <a:pt x="169" y="256"/>
                    <a:pt x="150" y="261"/>
                    <a:pt x="127" y="262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86">
              <a:extLst>
                <a:ext uri="{FF2B5EF4-FFF2-40B4-BE49-F238E27FC236}">
                  <a16:creationId xmlns:a16="http://schemas.microsoft.com/office/drawing/2014/main" id="{92EA64BE-1B24-4C2E-816B-AF8D671A30D1}"/>
                </a:ext>
              </a:extLst>
            </p:cNvPr>
            <p:cNvSpPr/>
            <p:nvPr/>
          </p:nvSpPr>
          <p:spPr>
            <a:xfrm>
              <a:off x="8003160" y="2422800"/>
              <a:ext cx="114840" cy="11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0" h="320">
                  <a:moveTo>
                    <a:pt x="160" y="58"/>
                  </a:moveTo>
                  <a:cubicBezTo>
                    <a:pt x="179" y="58"/>
                    <a:pt x="194" y="62"/>
                    <a:pt x="211" y="72"/>
                  </a:cubicBezTo>
                  <a:cubicBezTo>
                    <a:pt x="228" y="82"/>
                    <a:pt x="239" y="93"/>
                    <a:pt x="249" y="109"/>
                  </a:cubicBezTo>
                  <a:cubicBezTo>
                    <a:pt x="258" y="125"/>
                    <a:pt x="262" y="141"/>
                    <a:pt x="262" y="160"/>
                  </a:cubicBezTo>
                  <a:cubicBezTo>
                    <a:pt x="262" y="179"/>
                    <a:pt x="258" y="195"/>
                    <a:pt x="249" y="211"/>
                  </a:cubicBezTo>
                  <a:cubicBezTo>
                    <a:pt x="239" y="227"/>
                    <a:pt x="228" y="238"/>
                    <a:pt x="211" y="248"/>
                  </a:cubicBezTo>
                  <a:cubicBezTo>
                    <a:pt x="194" y="257"/>
                    <a:pt x="178" y="262"/>
                    <a:pt x="160" y="262"/>
                  </a:cubicBezTo>
                  <a:cubicBezTo>
                    <a:pt x="141" y="262"/>
                    <a:pt x="125" y="257"/>
                    <a:pt x="109" y="248"/>
                  </a:cubicBezTo>
                  <a:cubicBezTo>
                    <a:pt x="92" y="238"/>
                    <a:pt x="81" y="227"/>
                    <a:pt x="72" y="211"/>
                  </a:cubicBezTo>
                  <a:cubicBezTo>
                    <a:pt x="63" y="195"/>
                    <a:pt x="58" y="179"/>
                    <a:pt x="58" y="160"/>
                  </a:cubicBezTo>
                  <a:cubicBezTo>
                    <a:pt x="58" y="155"/>
                    <a:pt x="59" y="152"/>
                    <a:pt x="59" y="147"/>
                  </a:cubicBezTo>
                  <a:cubicBezTo>
                    <a:pt x="61" y="133"/>
                    <a:pt x="65" y="121"/>
                    <a:pt x="72" y="109"/>
                  </a:cubicBezTo>
                  <a:cubicBezTo>
                    <a:pt x="81" y="93"/>
                    <a:pt x="93" y="81"/>
                    <a:pt x="109" y="72"/>
                  </a:cubicBezTo>
                  <a:cubicBezTo>
                    <a:pt x="126" y="62"/>
                    <a:pt x="141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130" y="0"/>
                    <a:pt x="105" y="6"/>
                    <a:pt x="80" y="21"/>
                  </a:cubicBezTo>
                  <a:cubicBezTo>
                    <a:pt x="54" y="36"/>
                    <a:pt x="36" y="54"/>
                    <a:pt x="21" y="80"/>
                  </a:cubicBezTo>
                  <a:cubicBezTo>
                    <a:pt x="6" y="105"/>
                    <a:pt x="0" y="130"/>
                    <a:pt x="0" y="160"/>
                  </a:cubicBezTo>
                  <a:cubicBezTo>
                    <a:pt x="0" y="189"/>
                    <a:pt x="6" y="214"/>
                    <a:pt x="21" y="240"/>
                  </a:cubicBezTo>
                  <a:cubicBezTo>
                    <a:pt x="36" y="265"/>
                    <a:pt x="54" y="284"/>
                    <a:pt x="80" y="299"/>
                  </a:cubicBezTo>
                  <a:cubicBezTo>
                    <a:pt x="105" y="314"/>
                    <a:pt x="130" y="320"/>
                    <a:pt x="160" y="320"/>
                  </a:cubicBezTo>
                  <a:cubicBezTo>
                    <a:pt x="190" y="320"/>
                    <a:pt x="214" y="314"/>
                    <a:pt x="240" y="299"/>
                  </a:cubicBezTo>
                  <a:cubicBezTo>
                    <a:pt x="265" y="284"/>
                    <a:pt x="284" y="265"/>
                    <a:pt x="299" y="240"/>
                  </a:cubicBezTo>
                  <a:cubicBezTo>
                    <a:pt x="314" y="214"/>
                    <a:pt x="320" y="189"/>
                    <a:pt x="320" y="160"/>
                  </a:cubicBezTo>
                  <a:cubicBezTo>
                    <a:pt x="320" y="130"/>
                    <a:pt x="314" y="105"/>
                    <a:pt x="299" y="80"/>
                  </a:cubicBezTo>
                  <a:cubicBezTo>
                    <a:pt x="284" y="54"/>
                    <a:pt x="266" y="36"/>
                    <a:pt x="240" y="21"/>
                  </a:cubicBezTo>
                  <a:cubicBezTo>
                    <a:pt x="221" y="10"/>
                    <a:pt x="203" y="4"/>
                    <a:pt x="180" y="1"/>
                  </a:cubicBezTo>
                  <a:cubicBezTo>
                    <a:pt x="173" y="0"/>
                    <a:pt x="167" y="0"/>
                    <a:pt x="160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87">
              <a:extLst>
                <a:ext uri="{FF2B5EF4-FFF2-40B4-BE49-F238E27FC236}">
                  <a16:creationId xmlns:a16="http://schemas.microsoft.com/office/drawing/2014/main" id="{0E39E5C8-CA81-4169-B0DA-8868218E6DBD}"/>
                </a:ext>
              </a:extLst>
            </p:cNvPr>
            <p:cNvSpPr/>
            <p:nvPr/>
          </p:nvSpPr>
          <p:spPr>
            <a:xfrm>
              <a:off x="8274959" y="2838240"/>
              <a:ext cx="921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7">
                  <a:moveTo>
                    <a:pt x="129" y="257"/>
                  </a:moveTo>
                  <a:cubicBezTo>
                    <a:pt x="105" y="257"/>
                    <a:pt x="85" y="251"/>
                    <a:pt x="65" y="240"/>
                  </a:cubicBezTo>
                  <a:cubicBezTo>
                    <a:pt x="44" y="228"/>
                    <a:pt x="30" y="212"/>
                    <a:pt x="18" y="192"/>
                  </a:cubicBezTo>
                  <a:cubicBezTo>
                    <a:pt x="6" y="171"/>
                    <a:pt x="0" y="151"/>
                    <a:pt x="0" y="128"/>
                  </a:cubicBezTo>
                  <a:cubicBezTo>
                    <a:pt x="0" y="104"/>
                    <a:pt x="6" y="85"/>
                    <a:pt x="18" y="64"/>
                  </a:cubicBezTo>
                  <a:cubicBezTo>
                    <a:pt x="30" y="43"/>
                    <a:pt x="44" y="29"/>
                    <a:pt x="65" y="17"/>
                  </a:cubicBezTo>
                  <a:cubicBezTo>
                    <a:pt x="85" y="5"/>
                    <a:pt x="105" y="0"/>
                    <a:pt x="129" y="0"/>
                  </a:cubicBezTo>
                  <a:cubicBezTo>
                    <a:pt x="153" y="0"/>
                    <a:pt x="172" y="5"/>
                    <a:pt x="193" y="17"/>
                  </a:cubicBezTo>
                  <a:cubicBezTo>
                    <a:pt x="213" y="29"/>
                    <a:pt x="228" y="43"/>
                    <a:pt x="240" y="64"/>
                  </a:cubicBezTo>
                  <a:cubicBezTo>
                    <a:pt x="252" y="84"/>
                    <a:pt x="257" y="105"/>
                    <a:pt x="257" y="128"/>
                  </a:cubicBezTo>
                  <a:cubicBezTo>
                    <a:pt x="257" y="134"/>
                    <a:pt x="257" y="139"/>
                    <a:pt x="256" y="144"/>
                  </a:cubicBezTo>
                  <a:cubicBezTo>
                    <a:pt x="254" y="162"/>
                    <a:pt x="249" y="177"/>
                    <a:pt x="240" y="192"/>
                  </a:cubicBezTo>
                  <a:cubicBezTo>
                    <a:pt x="228" y="213"/>
                    <a:pt x="213" y="227"/>
                    <a:pt x="193" y="239"/>
                  </a:cubicBezTo>
                  <a:cubicBezTo>
                    <a:pt x="172" y="251"/>
                    <a:pt x="153" y="257"/>
                    <a:pt x="129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88">
              <a:extLst>
                <a:ext uri="{FF2B5EF4-FFF2-40B4-BE49-F238E27FC236}">
                  <a16:creationId xmlns:a16="http://schemas.microsoft.com/office/drawing/2014/main" id="{03A5D029-9307-4E01-92BB-F2A07234BBED}"/>
                </a:ext>
              </a:extLst>
            </p:cNvPr>
            <p:cNvSpPr/>
            <p:nvPr/>
          </p:nvSpPr>
          <p:spPr>
            <a:xfrm>
              <a:off x="8264520" y="2827439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70" y="60"/>
                  </a:moveTo>
                  <a:cubicBezTo>
                    <a:pt x="184" y="61"/>
                    <a:pt x="196" y="65"/>
                    <a:pt x="208" y="72"/>
                  </a:cubicBezTo>
                  <a:cubicBezTo>
                    <a:pt x="224" y="81"/>
                    <a:pt x="234" y="92"/>
                    <a:pt x="244" y="108"/>
                  </a:cubicBezTo>
                  <a:cubicBezTo>
                    <a:pt x="253" y="123"/>
                    <a:pt x="258" y="140"/>
                    <a:pt x="258" y="158"/>
                  </a:cubicBezTo>
                  <a:cubicBezTo>
                    <a:pt x="258" y="176"/>
                    <a:pt x="253" y="192"/>
                    <a:pt x="244" y="208"/>
                  </a:cubicBezTo>
                  <a:cubicBezTo>
                    <a:pt x="234" y="224"/>
                    <a:pt x="224" y="235"/>
                    <a:pt x="208" y="244"/>
                  </a:cubicBezTo>
                  <a:cubicBezTo>
                    <a:pt x="192" y="253"/>
                    <a:pt x="177" y="258"/>
                    <a:pt x="158" y="258"/>
                  </a:cubicBezTo>
                  <a:cubicBezTo>
                    <a:pt x="153" y="258"/>
                    <a:pt x="150" y="257"/>
                    <a:pt x="145" y="257"/>
                  </a:cubicBezTo>
                  <a:cubicBezTo>
                    <a:pt x="131" y="255"/>
                    <a:pt x="120" y="251"/>
                    <a:pt x="107" y="244"/>
                  </a:cubicBezTo>
                  <a:cubicBezTo>
                    <a:pt x="92" y="235"/>
                    <a:pt x="80" y="224"/>
                    <a:pt x="71" y="208"/>
                  </a:cubicBezTo>
                  <a:cubicBezTo>
                    <a:pt x="62" y="192"/>
                    <a:pt x="58" y="176"/>
                    <a:pt x="58" y="158"/>
                  </a:cubicBezTo>
                  <a:cubicBezTo>
                    <a:pt x="58" y="140"/>
                    <a:pt x="62" y="124"/>
                    <a:pt x="71" y="108"/>
                  </a:cubicBezTo>
                  <a:cubicBezTo>
                    <a:pt x="80" y="92"/>
                    <a:pt x="91" y="81"/>
                    <a:pt x="107" y="72"/>
                  </a:cubicBezTo>
                  <a:cubicBezTo>
                    <a:pt x="122" y="63"/>
                    <a:pt x="139" y="59"/>
                    <a:pt x="157" y="59"/>
                  </a:cubicBezTo>
                  <a:lnTo>
                    <a:pt x="158" y="59"/>
                  </a:lnTo>
                  <a:cubicBezTo>
                    <a:pt x="162" y="59"/>
                    <a:pt x="166" y="59"/>
                    <a:pt x="170" y="60"/>
                  </a:cubicBezTo>
                  <a:close/>
                  <a:moveTo>
                    <a:pt x="158" y="0"/>
                  </a:moveTo>
                  <a:cubicBezTo>
                    <a:pt x="128" y="0"/>
                    <a:pt x="105" y="7"/>
                    <a:pt x="79" y="22"/>
                  </a:cubicBezTo>
                  <a:cubicBezTo>
                    <a:pt x="53" y="37"/>
                    <a:pt x="35" y="53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1"/>
                    <a:pt x="21" y="237"/>
                  </a:cubicBezTo>
                  <a:cubicBezTo>
                    <a:pt x="36" y="262"/>
                    <a:pt x="53" y="280"/>
                    <a:pt x="79" y="295"/>
                  </a:cubicBezTo>
                  <a:cubicBezTo>
                    <a:pt x="105" y="309"/>
                    <a:pt x="128" y="316"/>
                    <a:pt x="158" y="316"/>
                  </a:cubicBezTo>
                  <a:cubicBezTo>
                    <a:pt x="187" y="316"/>
                    <a:pt x="211" y="309"/>
                    <a:pt x="237" y="295"/>
                  </a:cubicBezTo>
                  <a:cubicBezTo>
                    <a:pt x="262" y="280"/>
                    <a:pt x="279" y="262"/>
                    <a:pt x="294" y="237"/>
                  </a:cubicBezTo>
                  <a:cubicBezTo>
                    <a:pt x="308" y="211"/>
                    <a:pt x="316" y="187"/>
                    <a:pt x="316" y="158"/>
                  </a:cubicBezTo>
                  <a:cubicBezTo>
                    <a:pt x="316" y="129"/>
                    <a:pt x="308" y="104"/>
                    <a:pt x="294" y="79"/>
                  </a:cubicBezTo>
                  <a:cubicBezTo>
                    <a:pt x="279" y="53"/>
                    <a:pt x="262" y="36"/>
                    <a:pt x="237" y="22"/>
                  </a:cubicBezTo>
                  <a:cubicBezTo>
                    <a:pt x="218" y="11"/>
                    <a:pt x="200" y="4"/>
                    <a:pt x="178" y="2"/>
                  </a:cubicBezTo>
                  <a:cubicBezTo>
                    <a:pt x="171" y="1"/>
                    <a:pt x="165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89">
              <a:extLst>
                <a:ext uri="{FF2B5EF4-FFF2-40B4-BE49-F238E27FC236}">
                  <a16:creationId xmlns:a16="http://schemas.microsoft.com/office/drawing/2014/main" id="{8B815456-015C-4BAA-A64C-72D565ADB451}"/>
                </a:ext>
              </a:extLst>
            </p:cNvPr>
            <p:cNvSpPr/>
            <p:nvPr/>
          </p:nvSpPr>
          <p:spPr>
            <a:xfrm>
              <a:off x="8509320" y="2268000"/>
              <a:ext cx="921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7">
                  <a:moveTo>
                    <a:pt x="128" y="257"/>
                  </a:moveTo>
                  <a:cubicBezTo>
                    <a:pt x="104" y="257"/>
                    <a:pt x="84" y="252"/>
                    <a:pt x="64" y="240"/>
                  </a:cubicBezTo>
                  <a:cubicBezTo>
                    <a:pt x="43" y="228"/>
                    <a:pt x="29" y="213"/>
                    <a:pt x="17" y="193"/>
                  </a:cubicBezTo>
                  <a:cubicBezTo>
                    <a:pt x="5" y="172"/>
                    <a:pt x="0" y="152"/>
                    <a:pt x="0" y="129"/>
                  </a:cubicBezTo>
                  <a:cubicBezTo>
                    <a:pt x="0" y="105"/>
                    <a:pt x="5" y="85"/>
                    <a:pt x="17" y="65"/>
                  </a:cubicBezTo>
                  <a:cubicBezTo>
                    <a:pt x="29" y="44"/>
                    <a:pt x="43" y="28"/>
                    <a:pt x="64" y="17"/>
                  </a:cubicBezTo>
                  <a:cubicBezTo>
                    <a:pt x="84" y="5"/>
                    <a:pt x="104" y="0"/>
                    <a:pt x="128" y="0"/>
                  </a:cubicBezTo>
                  <a:cubicBezTo>
                    <a:pt x="152" y="0"/>
                    <a:pt x="171" y="5"/>
                    <a:pt x="192" y="17"/>
                  </a:cubicBezTo>
                  <a:cubicBezTo>
                    <a:pt x="212" y="28"/>
                    <a:pt x="227" y="44"/>
                    <a:pt x="239" y="65"/>
                  </a:cubicBezTo>
                  <a:cubicBezTo>
                    <a:pt x="250" y="86"/>
                    <a:pt x="257" y="105"/>
                    <a:pt x="257" y="129"/>
                  </a:cubicBezTo>
                  <a:cubicBezTo>
                    <a:pt x="257" y="135"/>
                    <a:pt x="256" y="139"/>
                    <a:pt x="256" y="145"/>
                  </a:cubicBezTo>
                  <a:cubicBezTo>
                    <a:pt x="253" y="163"/>
                    <a:pt x="248" y="177"/>
                    <a:pt x="239" y="193"/>
                  </a:cubicBezTo>
                  <a:cubicBezTo>
                    <a:pt x="227" y="213"/>
                    <a:pt x="213" y="228"/>
                    <a:pt x="192" y="240"/>
                  </a:cubicBezTo>
                  <a:cubicBezTo>
                    <a:pt x="172" y="252"/>
                    <a:pt x="152" y="257"/>
                    <a:pt x="128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90">
              <a:extLst>
                <a:ext uri="{FF2B5EF4-FFF2-40B4-BE49-F238E27FC236}">
                  <a16:creationId xmlns:a16="http://schemas.microsoft.com/office/drawing/2014/main" id="{BB30632E-93DB-438D-9E11-AFC2F1420468}"/>
                </a:ext>
              </a:extLst>
            </p:cNvPr>
            <p:cNvSpPr/>
            <p:nvPr/>
          </p:nvSpPr>
          <p:spPr>
            <a:xfrm>
              <a:off x="8498520" y="2257560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58" y="58"/>
                  </a:moveTo>
                  <a:cubicBezTo>
                    <a:pt x="162" y="58"/>
                    <a:pt x="166" y="59"/>
                    <a:pt x="171" y="59"/>
                  </a:cubicBezTo>
                  <a:cubicBezTo>
                    <a:pt x="185" y="61"/>
                    <a:pt x="196" y="65"/>
                    <a:pt x="208" y="72"/>
                  </a:cubicBezTo>
                  <a:cubicBezTo>
                    <a:pt x="224" y="81"/>
                    <a:pt x="236" y="92"/>
                    <a:pt x="245" y="108"/>
                  </a:cubicBezTo>
                  <a:cubicBezTo>
                    <a:pt x="254" y="124"/>
                    <a:pt x="258" y="140"/>
                    <a:pt x="258" y="158"/>
                  </a:cubicBezTo>
                  <a:cubicBezTo>
                    <a:pt x="258" y="176"/>
                    <a:pt x="254" y="192"/>
                    <a:pt x="245" y="208"/>
                  </a:cubicBezTo>
                  <a:cubicBezTo>
                    <a:pt x="236" y="223"/>
                    <a:pt x="224" y="235"/>
                    <a:pt x="208" y="244"/>
                  </a:cubicBezTo>
                  <a:cubicBezTo>
                    <a:pt x="192" y="253"/>
                    <a:pt x="177" y="257"/>
                    <a:pt x="159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4" y="257"/>
                    <a:pt x="150" y="257"/>
                    <a:pt x="145" y="256"/>
                  </a:cubicBezTo>
                  <a:cubicBezTo>
                    <a:pt x="131" y="255"/>
                    <a:pt x="120" y="251"/>
                    <a:pt x="108" y="244"/>
                  </a:cubicBezTo>
                  <a:cubicBezTo>
                    <a:pt x="92" y="235"/>
                    <a:pt x="80" y="223"/>
                    <a:pt x="71" y="208"/>
                  </a:cubicBezTo>
                  <a:cubicBezTo>
                    <a:pt x="62" y="192"/>
                    <a:pt x="58" y="176"/>
                    <a:pt x="58" y="158"/>
                  </a:cubicBezTo>
                  <a:cubicBezTo>
                    <a:pt x="58" y="140"/>
                    <a:pt x="62" y="124"/>
                    <a:pt x="71" y="108"/>
                  </a:cubicBezTo>
                  <a:cubicBezTo>
                    <a:pt x="80" y="92"/>
                    <a:pt x="92" y="81"/>
                    <a:pt x="108" y="72"/>
                  </a:cubicBezTo>
                  <a:cubicBezTo>
                    <a:pt x="124" y="63"/>
                    <a:pt x="139" y="58"/>
                    <a:pt x="157" y="58"/>
                  </a:cubicBezTo>
                  <a:cubicBezTo>
                    <a:pt x="158" y="58"/>
                    <a:pt x="158" y="58"/>
                    <a:pt x="158" y="58"/>
                  </a:cubicBezTo>
                  <a:close/>
                  <a:moveTo>
                    <a:pt x="158" y="0"/>
                  </a:moveTo>
                  <a:cubicBezTo>
                    <a:pt x="128" y="0"/>
                    <a:pt x="104" y="6"/>
                    <a:pt x="79" y="21"/>
                  </a:cubicBezTo>
                  <a:cubicBezTo>
                    <a:pt x="53" y="35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3" y="280"/>
                    <a:pt x="79" y="295"/>
                  </a:cubicBezTo>
                  <a:cubicBezTo>
                    <a:pt x="104" y="309"/>
                    <a:pt x="128" y="316"/>
                    <a:pt x="158" y="316"/>
                  </a:cubicBezTo>
                  <a:cubicBezTo>
                    <a:pt x="187" y="316"/>
                    <a:pt x="211" y="309"/>
                    <a:pt x="237" y="295"/>
                  </a:cubicBezTo>
                  <a:cubicBezTo>
                    <a:pt x="262" y="280"/>
                    <a:pt x="279" y="262"/>
                    <a:pt x="294" y="237"/>
                  </a:cubicBezTo>
                  <a:cubicBezTo>
                    <a:pt x="308" y="212"/>
                    <a:pt x="316" y="187"/>
                    <a:pt x="316" y="158"/>
                  </a:cubicBezTo>
                  <a:cubicBezTo>
                    <a:pt x="316" y="129"/>
                    <a:pt x="308" y="104"/>
                    <a:pt x="294" y="79"/>
                  </a:cubicBezTo>
                  <a:cubicBezTo>
                    <a:pt x="279" y="54"/>
                    <a:pt x="262" y="36"/>
                    <a:pt x="237" y="21"/>
                  </a:cubicBezTo>
                  <a:cubicBezTo>
                    <a:pt x="218" y="10"/>
                    <a:pt x="200" y="4"/>
                    <a:pt x="178" y="1"/>
                  </a:cubicBezTo>
                  <a:cubicBezTo>
                    <a:pt x="171" y="1"/>
                    <a:pt x="165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91">
              <a:extLst>
                <a:ext uri="{FF2B5EF4-FFF2-40B4-BE49-F238E27FC236}">
                  <a16:creationId xmlns:a16="http://schemas.microsoft.com/office/drawing/2014/main" id="{E966E4B0-7543-42CB-8EB9-03EBAF0065E5}"/>
                </a:ext>
              </a:extLst>
            </p:cNvPr>
            <p:cNvSpPr/>
            <p:nvPr/>
          </p:nvSpPr>
          <p:spPr>
            <a:xfrm>
              <a:off x="8746200" y="2736360"/>
              <a:ext cx="9216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8">
                  <a:moveTo>
                    <a:pt x="129" y="258"/>
                  </a:moveTo>
                  <a:cubicBezTo>
                    <a:pt x="105" y="258"/>
                    <a:pt x="84" y="251"/>
                    <a:pt x="64" y="240"/>
                  </a:cubicBezTo>
                  <a:cubicBezTo>
                    <a:pt x="43" y="228"/>
                    <a:pt x="29" y="213"/>
                    <a:pt x="17" y="193"/>
                  </a:cubicBezTo>
                  <a:cubicBezTo>
                    <a:pt x="5" y="172"/>
                    <a:pt x="0" y="153"/>
                    <a:pt x="0" y="129"/>
                  </a:cubicBezTo>
                  <a:cubicBezTo>
                    <a:pt x="0" y="105"/>
                    <a:pt x="5" y="85"/>
                    <a:pt x="17" y="65"/>
                  </a:cubicBezTo>
                  <a:cubicBezTo>
                    <a:pt x="29" y="44"/>
                    <a:pt x="43" y="30"/>
                    <a:pt x="64" y="18"/>
                  </a:cubicBezTo>
                  <a:cubicBezTo>
                    <a:pt x="84" y="6"/>
                    <a:pt x="105" y="0"/>
                    <a:pt x="129" y="0"/>
                  </a:cubicBezTo>
                  <a:cubicBezTo>
                    <a:pt x="152" y="0"/>
                    <a:pt x="172" y="6"/>
                    <a:pt x="193" y="18"/>
                  </a:cubicBezTo>
                  <a:cubicBezTo>
                    <a:pt x="213" y="30"/>
                    <a:pt x="228" y="44"/>
                    <a:pt x="240" y="65"/>
                  </a:cubicBezTo>
                  <a:cubicBezTo>
                    <a:pt x="252" y="85"/>
                    <a:pt x="257" y="105"/>
                    <a:pt x="257" y="129"/>
                  </a:cubicBezTo>
                  <a:cubicBezTo>
                    <a:pt x="257" y="135"/>
                    <a:pt x="257" y="140"/>
                    <a:pt x="256" y="145"/>
                  </a:cubicBezTo>
                  <a:cubicBezTo>
                    <a:pt x="254" y="163"/>
                    <a:pt x="249" y="177"/>
                    <a:pt x="240" y="193"/>
                  </a:cubicBezTo>
                  <a:cubicBezTo>
                    <a:pt x="228" y="213"/>
                    <a:pt x="213" y="228"/>
                    <a:pt x="193" y="240"/>
                  </a:cubicBezTo>
                  <a:cubicBezTo>
                    <a:pt x="172" y="252"/>
                    <a:pt x="152" y="257"/>
                    <a:pt x="129" y="258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92">
              <a:extLst>
                <a:ext uri="{FF2B5EF4-FFF2-40B4-BE49-F238E27FC236}">
                  <a16:creationId xmlns:a16="http://schemas.microsoft.com/office/drawing/2014/main" id="{AE2FE280-6104-444D-A86B-5C504D989BCE}"/>
                </a:ext>
              </a:extLst>
            </p:cNvPr>
            <p:cNvSpPr/>
            <p:nvPr/>
          </p:nvSpPr>
          <p:spPr>
            <a:xfrm>
              <a:off x="8735760" y="2725920"/>
              <a:ext cx="1130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5" h="316">
                  <a:moveTo>
                    <a:pt x="170" y="59"/>
                  </a:moveTo>
                  <a:cubicBezTo>
                    <a:pt x="184" y="61"/>
                    <a:pt x="196" y="65"/>
                    <a:pt x="208" y="72"/>
                  </a:cubicBezTo>
                  <a:cubicBezTo>
                    <a:pt x="224" y="81"/>
                    <a:pt x="235" y="92"/>
                    <a:pt x="244" y="108"/>
                  </a:cubicBezTo>
                  <a:cubicBezTo>
                    <a:pt x="253" y="124"/>
                    <a:pt x="258" y="140"/>
                    <a:pt x="258" y="158"/>
                  </a:cubicBezTo>
                  <a:cubicBezTo>
                    <a:pt x="258" y="176"/>
                    <a:pt x="253" y="192"/>
                    <a:pt x="244" y="208"/>
                  </a:cubicBezTo>
                  <a:cubicBezTo>
                    <a:pt x="235" y="224"/>
                    <a:pt x="224" y="235"/>
                    <a:pt x="208" y="244"/>
                  </a:cubicBezTo>
                  <a:cubicBezTo>
                    <a:pt x="192" y="253"/>
                    <a:pt x="177" y="257"/>
                    <a:pt x="158" y="257"/>
                  </a:cubicBezTo>
                  <a:cubicBezTo>
                    <a:pt x="153" y="257"/>
                    <a:pt x="150" y="257"/>
                    <a:pt x="145" y="257"/>
                  </a:cubicBezTo>
                  <a:cubicBezTo>
                    <a:pt x="131" y="255"/>
                    <a:pt x="120" y="251"/>
                    <a:pt x="107" y="244"/>
                  </a:cubicBezTo>
                  <a:cubicBezTo>
                    <a:pt x="92" y="235"/>
                    <a:pt x="80" y="223"/>
                    <a:pt x="71" y="208"/>
                  </a:cubicBezTo>
                  <a:cubicBezTo>
                    <a:pt x="62" y="192"/>
                    <a:pt x="58" y="176"/>
                    <a:pt x="58" y="158"/>
                  </a:cubicBezTo>
                  <a:cubicBezTo>
                    <a:pt x="58" y="140"/>
                    <a:pt x="62" y="124"/>
                    <a:pt x="71" y="108"/>
                  </a:cubicBezTo>
                  <a:cubicBezTo>
                    <a:pt x="80" y="92"/>
                    <a:pt x="91" y="81"/>
                    <a:pt x="107" y="72"/>
                  </a:cubicBezTo>
                  <a:cubicBezTo>
                    <a:pt x="122" y="63"/>
                    <a:pt x="139" y="58"/>
                    <a:pt x="157" y="58"/>
                  </a:cubicBezTo>
                  <a:lnTo>
                    <a:pt x="158" y="58"/>
                  </a:lnTo>
                  <a:cubicBezTo>
                    <a:pt x="162" y="58"/>
                    <a:pt x="166" y="59"/>
                    <a:pt x="170" y="59"/>
                  </a:cubicBezTo>
                  <a:close/>
                  <a:moveTo>
                    <a:pt x="158" y="0"/>
                  </a:moveTo>
                  <a:lnTo>
                    <a:pt x="157" y="0"/>
                  </a:lnTo>
                  <a:cubicBezTo>
                    <a:pt x="128" y="0"/>
                    <a:pt x="104" y="6"/>
                    <a:pt x="78" y="21"/>
                  </a:cubicBezTo>
                  <a:cubicBezTo>
                    <a:pt x="52" y="36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2" y="280"/>
                    <a:pt x="78" y="295"/>
                  </a:cubicBezTo>
                  <a:cubicBezTo>
                    <a:pt x="104" y="309"/>
                    <a:pt x="128" y="316"/>
                    <a:pt x="157" y="316"/>
                  </a:cubicBezTo>
                  <a:cubicBezTo>
                    <a:pt x="186" y="316"/>
                    <a:pt x="211" y="309"/>
                    <a:pt x="236" y="295"/>
                  </a:cubicBezTo>
                  <a:cubicBezTo>
                    <a:pt x="261" y="280"/>
                    <a:pt x="279" y="262"/>
                    <a:pt x="294" y="237"/>
                  </a:cubicBezTo>
                  <a:cubicBezTo>
                    <a:pt x="308" y="212"/>
                    <a:pt x="315" y="187"/>
                    <a:pt x="315" y="158"/>
                  </a:cubicBezTo>
                  <a:cubicBezTo>
                    <a:pt x="315" y="129"/>
                    <a:pt x="308" y="104"/>
                    <a:pt x="294" y="79"/>
                  </a:cubicBezTo>
                  <a:cubicBezTo>
                    <a:pt x="279" y="54"/>
                    <a:pt x="261" y="36"/>
                    <a:pt x="236" y="21"/>
                  </a:cubicBezTo>
                  <a:cubicBezTo>
                    <a:pt x="217" y="10"/>
                    <a:pt x="199" y="4"/>
                    <a:pt x="178" y="1"/>
                  </a:cubicBezTo>
                  <a:cubicBezTo>
                    <a:pt x="171" y="1"/>
                    <a:pt x="165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93">
              <a:extLst>
                <a:ext uri="{FF2B5EF4-FFF2-40B4-BE49-F238E27FC236}">
                  <a16:creationId xmlns:a16="http://schemas.microsoft.com/office/drawing/2014/main" id="{8218E13F-6803-4920-BBD6-823ED516B3CC}"/>
                </a:ext>
              </a:extLst>
            </p:cNvPr>
            <p:cNvSpPr/>
            <p:nvPr/>
          </p:nvSpPr>
          <p:spPr>
            <a:xfrm>
              <a:off x="7665840" y="2148480"/>
              <a:ext cx="7776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217">
                  <a:moveTo>
                    <a:pt x="109" y="217"/>
                  </a:moveTo>
                  <a:cubicBezTo>
                    <a:pt x="89" y="217"/>
                    <a:pt x="71" y="212"/>
                    <a:pt x="54" y="202"/>
                  </a:cubicBezTo>
                  <a:cubicBezTo>
                    <a:pt x="36" y="192"/>
                    <a:pt x="25" y="180"/>
                    <a:pt x="15" y="163"/>
                  </a:cubicBezTo>
                  <a:cubicBezTo>
                    <a:pt x="5" y="145"/>
                    <a:pt x="0" y="128"/>
                    <a:pt x="0" y="108"/>
                  </a:cubicBezTo>
                  <a:cubicBezTo>
                    <a:pt x="0" y="88"/>
                    <a:pt x="5" y="71"/>
                    <a:pt x="15" y="54"/>
                  </a:cubicBezTo>
                  <a:cubicBezTo>
                    <a:pt x="25" y="37"/>
                    <a:pt x="36" y="24"/>
                    <a:pt x="54" y="14"/>
                  </a:cubicBezTo>
                  <a:cubicBezTo>
                    <a:pt x="71" y="4"/>
                    <a:pt x="89" y="0"/>
                    <a:pt x="109" y="0"/>
                  </a:cubicBezTo>
                  <a:cubicBezTo>
                    <a:pt x="129" y="0"/>
                    <a:pt x="146" y="4"/>
                    <a:pt x="163" y="14"/>
                  </a:cubicBezTo>
                  <a:cubicBezTo>
                    <a:pt x="180" y="24"/>
                    <a:pt x="193" y="37"/>
                    <a:pt x="203" y="54"/>
                  </a:cubicBezTo>
                  <a:cubicBezTo>
                    <a:pt x="213" y="71"/>
                    <a:pt x="217" y="88"/>
                    <a:pt x="217" y="108"/>
                  </a:cubicBezTo>
                  <a:cubicBezTo>
                    <a:pt x="217" y="113"/>
                    <a:pt x="217" y="117"/>
                    <a:pt x="217" y="122"/>
                  </a:cubicBezTo>
                  <a:cubicBezTo>
                    <a:pt x="215" y="137"/>
                    <a:pt x="210" y="149"/>
                    <a:pt x="203" y="162"/>
                  </a:cubicBezTo>
                  <a:cubicBezTo>
                    <a:pt x="193" y="180"/>
                    <a:pt x="180" y="192"/>
                    <a:pt x="163" y="202"/>
                  </a:cubicBezTo>
                  <a:cubicBezTo>
                    <a:pt x="146" y="212"/>
                    <a:pt x="129" y="217"/>
                    <a:pt x="109" y="217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94">
              <a:extLst>
                <a:ext uri="{FF2B5EF4-FFF2-40B4-BE49-F238E27FC236}">
                  <a16:creationId xmlns:a16="http://schemas.microsoft.com/office/drawing/2014/main" id="{91F90767-82C2-45C2-BB68-AA409082A6CE}"/>
                </a:ext>
              </a:extLst>
            </p:cNvPr>
            <p:cNvSpPr/>
            <p:nvPr/>
          </p:nvSpPr>
          <p:spPr>
            <a:xfrm>
              <a:off x="7655040" y="213768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9"/>
                  </a:moveTo>
                  <a:cubicBezTo>
                    <a:pt x="153" y="59"/>
                    <a:pt x="165" y="61"/>
                    <a:pt x="178" y="69"/>
                  </a:cubicBezTo>
                  <a:cubicBezTo>
                    <a:pt x="191" y="76"/>
                    <a:pt x="200" y="85"/>
                    <a:pt x="207" y="98"/>
                  </a:cubicBezTo>
                  <a:cubicBezTo>
                    <a:pt x="214" y="110"/>
                    <a:pt x="218" y="123"/>
                    <a:pt x="218" y="138"/>
                  </a:cubicBezTo>
                  <a:cubicBezTo>
                    <a:pt x="218" y="153"/>
                    <a:pt x="214" y="165"/>
                    <a:pt x="207" y="178"/>
                  </a:cubicBezTo>
                  <a:cubicBezTo>
                    <a:pt x="200" y="191"/>
                    <a:pt x="191" y="200"/>
                    <a:pt x="178" y="207"/>
                  </a:cubicBezTo>
                  <a:cubicBezTo>
                    <a:pt x="165" y="214"/>
                    <a:pt x="153" y="218"/>
                    <a:pt x="138" y="218"/>
                  </a:cubicBezTo>
                  <a:cubicBezTo>
                    <a:pt x="123" y="218"/>
                    <a:pt x="110" y="214"/>
                    <a:pt x="98" y="207"/>
                  </a:cubicBezTo>
                  <a:cubicBezTo>
                    <a:pt x="85" y="200"/>
                    <a:pt x="76" y="191"/>
                    <a:pt x="69" y="178"/>
                  </a:cubicBezTo>
                  <a:cubicBezTo>
                    <a:pt x="62" y="165"/>
                    <a:pt x="58" y="153"/>
                    <a:pt x="58" y="138"/>
                  </a:cubicBezTo>
                  <a:cubicBezTo>
                    <a:pt x="58" y="135"/>
                    <a:pt x="59" y="132"/>
                    <a:pt x="59" y="128"/>
                  </a:cubicBezTo>
                  <a:cubicBezTo>
                    <a:pt x="61" y="117"/>
                    <a:pt x="64" y="108"/>
                    <a:pt x="69" y="99"/>
                  </a:cubicBezTo>
                  <a:cubicBezTo>
                    <a:pt x="77" y="86"/>
                    <a:pt x="86" y="77"/>
                    <a:pt x="99" y="69"/>
                  </a:cubicBezTo>
                  <a:cubicBezTo>
                    <a:pt x="111" y="62"/>
                    <a:pt x="123" y="59"/>
                    <a:pt x="138" y="59"/>
                  </a:cubicBezTo>
                  <a:close/>
                  <a:moveTo>
                    <a:pt x="138" y="0"/>
                  </a:moveTo>
                  <a:cubicBezTo>
                    <a:pt x="112" y="0"/>
                    <a:pt x="91" y="6"/>
                    <a:pt x="69" y="19"/>
                  </a:cubicBezTo>
                  <a:cubicBezTo>
                    <a:pt x="47" y="31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5"/>
                    <a:pt x="69" y="258"/>
                  </a:cubicBezTo>
                  <a:cubicBezTo>
                    <a:pt x="91" y="270"/>
                    <a:pt x="112" y="276"/>
                    <a:pt x="138" y="276"/>
                  </a:cubicBezTo>
                  <a:cubicBezTo>
                    <a:pt x="163" y="276"/>
                    <a:pt x="185" y="270"/>
                    <a:pt x="207" y="258"/>
                  </a:cubicBezTo>
                  <a:cubicBezTo>
                    <a:pt x="229" y="245"/>
                    <a:pt x="244" y="229"/>
                    <a:pt x="257" y="207"/>
                  </a:cubicBezTo>
                  <a:cubicBezTo>
                    <a:pt x="270" y="185"/>
                    <a:pt x="276" y="163"/>
                    <a:pt x="276" y="138"/>
                  </a:cubicBezTo>
                  <a:cubicBezTo>
                    <a:pt x="276" y="112"/>
                    <a:pt x="270" y="91"/>
                    <a:pt x="257" y="69"/>
                  </a:cubicBezTo>
                  <a:cubicBezTo>
                    <a:pt x="244" y="47"/>
                    <a:pt x="229" y="31"/>
                    <a:pt x="207" y="19"/>
                  </a:cubicBezTo>
                  <a:cubicBezTo>
                    <a:pt x="190" y="9"/>
                    <a:pt x="174" y="4"/>
                    <a:pt x="155" y="1"/>
                  </a:cubicBezTo>
                  <a:cubicBezTo>
                    <a:pt x="149" y="1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95">
              <a:extLst>
                <a:ext uri="{FF2B5EF4-FFF2-40B4-BE49-F238E27FC236}">
                  <a16:creationId xmlns:a16="http://schemas.microsoft.com/office/drawing/2014/main" id="{CFB02913-0B0E-4591-BD21-35AAF3197C35}"/>
                </a:ext>
              </a:extLst>
            </p:cNvPr>
            <p:cNvSpPr/>
            <p:nvPr/>
          </p:nvSpPr>
          <p:spPr>
            <a:xfrm>
              <a:off x="8454240" y="4098960"/>
              <a:ext cx="781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7">
                  <a:moveTo>
                    <a:pt x="110" y="217"/>
                  </a:moveTo>
                  <a:lnTo>
                    <a:pt x="109" y="217"/>
                  </a:lnTo>
                  <a:cubicBezTo>
                    <a:pt x="104" y="217"/>
                    <a:pt x="100" y="217"/>
                    <a:pt x="95" y="216"/>
                  </a:cubicBezTo>
                  <a:cubicBezTo>
                    <a:pt x="80" y="214"/>
                    <a:pt x="68" y="210"/>
                    <a:pt x="55" y="202"/>
                  </a:cubicBezTo>
                  <a:cubicBezTo>
                    <a:pt x="37" y="192"/>
                    <a:pt x="25" y="180"/>
                    <a:pt x="15" y="163"/>
                  </a:cubicBezTo>
                  <a:cubicBezTo>
                    <a:pt x="5" y="145"/>
                    <a:pt x="0" y="128"/>
                    <a:pt x="0" y="108"/>
                  </a:cubicBezTo>
                  <a:cubicBezTo>
                    <a:pt x="0" y="88"/>
                    <a:pt x="5" y="71"/>
                    <a:pt x="15" y="54"/>
                  </a:cubicBezTo>
                  <a:cubicBezTo>
                    <a:pt x="25" y="37"/>
                    <a:pt x="37" y="24"/>
                    <a:pt x="55" y="14"/>
                  </a:cubicBezTo>
                  <a:cubicBezTo>
                    <a:pt x="72" y="4"/>
                    <a:pt x="89" y="0"/>
                    <a:pt x="109" y="0"/>
                  </a:cubicBezTo>
                  <a:cubicBezTo>
                    <a:pt x="129" y="0"/>
                    <a:pt x="146" y="4"/>
                    <a:pt x="164" y="14"/>
                  </a:cubicBezTo>
                  <a:cubicBezTo>
                    <a:pt x="181" y="24"/>
                    <a:pt x="193" y="37"/>
                    <a:pt x="203" y="54"/>
                  </a:cubicBezTo>
                  <a:cubicBezTo>
                    <a:pt x="213" y="71"/>
                    <a:pt x="218" y="88"/>
                    <a:pt x="218" y="108"/>
                  </a:cubicBezTo>
                  <a:cubicBezTo>
                    <a:pt x="218" y="128"/>
                    <a:pt x="213" y="145"/>
                    <a:pt x="203" y="163"/>
                  </a:cubicBezTo>
                  <a:cubicBezTo>
                    <a:pt x="193" y="180"/>
                    <a:pt x="181" y="192"/>
                    <a:pt x="164" y="202"/>
                  </a:cubicBezTo>
                  <a:cubicBezTo>
                    <a:pt x="146" y="212"/>
                    <a:pt x="130" y="217"/>
                    <a:pt x="110" y="217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96">
              <a:extLst>
                <a:ext uri="{FF2B5EF4-FFF2-40B4-BE49-F238E27FC236}">
                  <a16:creationId xmlns:a16="http://schemas.microsoft.com/office/drawing/2014/main" id="{D5CCF222-48DC-4B36-B931-B7DBDBC97D64}"/>
                </a:ext>
              </a:extLst>
            </p:cNvPr>
            <p:cNvSpPr/>
            <p:nvPr/>
          </p:nvSpPr>
          <p:spPr>
            <a:xfrm>
              <a:off x="8444160" y="408816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9"/>
                  </a:moveTo>
                  <a:cubicBezTo>
                    <a:pt x="153" y="59"/>
                    <a:pt x="165" y="61"/>
                    <a:pt x="178" y="69"/>
                  </a:cubicBezTo>
                  <a:cubicBezTo>
                    <a:pt x="191" y="77"/>
                    <a:pt x="199" y="85"/>
                    <a:pt x="207" y="98"/>
                  </a:cubicBezTo>
                  <a:cubicBezTo>
                    <a:pt x="215" y="111"/>
                    <a:pt x="217" y="123"/>
                    <a:pt x="217" y="138"/>
                  </a:cubicBezTo>
                  <a:cubicBezTo>
                    <a:pt x="217" y="152"/>
                    <a:pt x="214" y="165"/>
                    <a:pt x="207" y="178"/>
                  </a:cubicBezTo>
                  <a:cubicBezTo>
                    <a:pt x="199" y="191"/>
                    <a:pt x="190" y="200"/>
                    <a:pt x="178" y="207"/>
                  </a:cubicBezTo>
                  <a:cubicBezTo>
                    <a:pt x="165" y="214"/>
                    <a:pt x="153" y="218"/>
                    <a:pt x="138" y="218"/>
                  </a:cubicBezTo>
                  <a:cubicBezTo>
                    <a:pt x="123" y="218"/>
                    <a:pt x="111" y="214"/>
                    <a:pt x="98" y="207"/>
                  </a:cubicBezTo>
                  <a:cubicBezTo>
                    <a:pt x="85" y="200"/>
                    <a:pt x="76" y="191"/>
                    <a:pt x="69" y="178"/>
                  </a:cubicBezTo>
                  <a:cubicBezTo>
                    <a:pt x="62" y="165"/>
                    <a:pt x="58" y="153"/>
                    <a:pt x="58" y="138"/>
                  </a:cubicBezTo>
                  <a:cubicBezTo>
                    <a:pt x="58" y="135"/>
                    <a:pt x="59" y="132"/>
                    <a:pt x="59" y="128"/>
                  </a:cubicBezTo>
                  <a:cubicBezTo>
                    <a:pt x="60" y="117"/>
                    <a:pt x="63" y="108"/>
                    <a:pt x="69" y="99"/>
                  </a:cubicBezTo>
                  <a:cubicBezTo>
                    <a:pt x="76" y="86"/>
                    <a:pt x="86" y="77"/>
                    <a:pt x="98" y="69"/>
                  </a:cubicBezTo>
                  <a:cubicBezTo>
                    <a:pt x="111" y="62"/>
                    <a:pt x="123" y="59"/>
                    <a:pt x="138" y="59"/>
                  </a:cubicBezTo>
                  <a:close/>
                  <a:moveTo>
                    <a:pt x="138" y="0"/>
                  </a:moveTo>
                  <a:cubicBezTo>
                    <a:pt x="112" y="0"/>
                    <a:pt x="91" y="6"/>
                    <a:pt x="69" y="19"/>
                  </a:cubicBezTo>
                  <a:cubicBezTo>
                    <a:pt x="47" y="32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5"/>
                    <a:pt x="69" y="258"/>
                  </a:cubicBezTo>
                  <a:cubicBezTo>
                    <a:pt x="91" y="271"/>
                    <a:pt x="112" y="276"/>
                    <a:pt x="138" y="276"/>
                  </a:cubicBezTo>
                  <a:cubicBezTo>
                    <a:pt x="163" y="276"/>
                    <a:pt x="185" y="271"/>
                    <a:pt x="207" y="258"/>
                  </a:cubicBezTo>
                  <a:cubicBezTo>
                    <a:pt x="229" y="245"/>
                    <a:pt x="244" y="229"/>
                    <a:pt x="257" y="207"/>
                  </a:cubicBezTo>
                  <a:cubicBezTo>
                    <a:pt x="270" y="185"/>
                    <a:pt x="276" y="163"/>
                    <a:pt x="276" y="138"/>
                  </a:cubicBezTo>
                  <a:cubicBezTo>
                    <a:pt x="276" y="112"/>
                    <a:pt x="270" y="91"/>
                    <a:pt x="257" y="69"/>
                  </a:cubicBezTo>
                  <a:cubicBezTo>
                    <a:pt x="244" y="47"/>
                    <a:pt x="229" y="32"/>
                    <a:pt x="207" y="19"/>
                  </a:cubicBezTo>
                  <a:cubicBezTo>
                    <a:pt x="190" y="9"/>
                    <a:pt x="174" y="4"/>
                    <a:pt x="155" y="1"/>
                  </a:cubicBezTo>
                  <a:cubicBezTo>
                    <a:pt x="149" y="1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97">
              <a:extLst>
                <a:ext uri="{FF2B5EF4-FFF2-40B4-BE49-F238E27FC236}">
                  <a16:creationId xmlns:a16="http://schemas.microsoft.com/office/drawing/2014/main" id="{8F7823F1-F634-4613-9EBA-84FE4E24B769}"/>
                </a:ext>
              </a:extLst>
            </p:cNvPr>
            <p:cNvSpPr/>
            <p:nvPr/>
          </p:nvSpPr>
          <p:spPr>
            <a:xfrm>
              <a:off x="7574400" y="2653200"/>
              <a:ext cx="781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7">
                  <a:moveTo>
                    <a:pt x="109" y="217"/>
                  </a:moveTo>
                  <a:cubicBezTo>
                    <a:pt x="89" y="217"/>
                    <a:pt x="72" y="213"/>
                    <a:pt x="55" y="203"/>
                  </a:cubicBezTo>
                  <a:cubicBezTo>
                    <a:pt x="37" y="193"/>
                    <a:pt x="25" y="180"/>
                    <a:pt x="15" y="163"/>
                  </a:cubicBezTo>
                  <a:cubicBezTo>
                    <a:pt x="5" y="145"/>
                    <a:pt x="0" y="128"/>
                    <a:pt x="0" y="108"/>
                  </a:cubicBezTo>
                  <a:cubicBezTo>
                    <a:pt x="0" y="88"/>
                    <a:pt x="5" y="71"/>
                    <a:pt x="15" y="54"/>
                  </a:cubicBezTo>
                  <a:cubicBezTo>
                    <a:pt x="25" y="37"/>
                    <a:pt x="37" y="24"/>
                    <a:pt x="55" y="14"/>
                  </a:cubicBezTo>
                  <a:cubicBezTo>
                    <a:pt x="72" y="4"/>
                    <a:pt x="89" y="0"/>
                    <a:pt x="109" y="0"/>
                  </a:cubicBezTo>
                  <a:cubicBezTo>
                    <a:pt x="129" y="0"/>
                    <a:pt x="145" y="4"/>
                    <a:pt x="163" y="14"/>
                  </a:cubicBezTo>
                  <a:cubicBezTo>
                    <a:pt x="180" y="24"/>
                    <a:pt x="193" y="37"/>
                    <a:pt x="203" y="54"/>
                  </a:cubicBezTo>
                  <a:cubicBezTo>
                    <a:pt x="213" y="71"/>
                    <a:pt x="218" y="88"/>
                    <a:pt x="218" y="108"/>
                  </a:cubicBezTo>
                  <a:cubicBezTo>
                    <a:pt x="218" y="113"/>
                    <a:pt x="218" y="117"/>
                    <a:pt x="217" y="122"/>
                  </a:cubicBezTo>
                  <a:cubicBezTo>
                    <a:pt x="215" y="137"/>
                    <a:pt x="211" y="150"/>
                    <a:pt x="203" y="163"/>
                  </a:cubicBezTo>
                  <a:cubicBezTo>
                    <a:pt x="193" y="180"/>
                    <a:pt x="180" y="193"/>
                    <a:pt x="163" y="203"/>
                  </a:cubicBezTo>
                  <a:cubicBezTo>
                    <a:pt x="145" y="213"/>
                    <a:pt x="129" y="217"/>
                    <a:pt x="109" y="21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98">
              <a:extLst>
                <a:ext uri="{FF2B5EF4-FFF2-40B4-BE49-F238E27FC236}">
                  <a16:creationId xmlns:a16="http://schemas.microsoft.com/office/drawing/2014/main" id="{54B697DA-3557-4F8D-AC0E-BB529FF40A3A}"/>
                </a:ext>
              </a:extLst>
            </p:cNvPr>
            <p:cNvSpPr/>
            <p:nvPr/>
          </p:nvSpPr>
          <p:spPr>
            <a:xfrm>
              <a:off x="7563600" y="264276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8"/>
                  </a:moveTo>
                  <a:cubicBezTo>
                    <a:pt x="153" y="58"/>
                    <a:pt x="165" y="61"/>
                    <a:pt x="178" y="69"/>
                  </a:cubicBezTo>
                  <a:cubicBezTo>
                    <a:pt x="191" y="76"/>
                    <a:pt x="199" y="85"/>
                    <a:pt x="207" y="98"/>
                  </a:cubicBezTo>
                  <a:cubicBezTo>
                    <a:pt x="215" y="111"/>
                    <a:pt x="218" y="122"/>
                    <a:pt x="218" y="137"/>
                  </a:cubicBezTo>
                  <a:cubicBezTo>
                    <a:pt x="218" y="151"/>
                    <a:pt x="215" y="164"/>
                    <a:pt x="207" y="177"/>
                  </a:cubicBezTo>
                  <a:cubicBezTo>
                    <a:pt x="199" y="190"/>
                    <a:pt x="191" y="198"/>
                    <a:pt x="178" y="206"/>
                  </a:cubicBezTo>
                  <a:cubicBezTo>
                    <a:pt x="165" y="213"/>
                    <a:pt x="152" y="217"/>
                    <a:pt x="138" y="217"/>
                  </a:cubicBezTo>
                  <a:cubicBezTo>
                    <a:pt x="123" y="217"/>
                    <a:pt x="112" y="213"/>
                    <a:pt x="99" y="206"/>
                  </a:cubicBezTo>
                  <a:cubicBezTo>
                    <a:pt x="86" y="198"/>
                    <a:pt x="76" y="189"/>
                    <a:pt x="69" y="177"/>
                  </a:cubicBezTo>
                  <a:cubicBezTo>
                    <a:pt x="61" y="164"/>
                    <a:pt x="59" y="152"/>
                    <a:pt x="59" y="137"/>
                  </a:cubicBezTo>
                  <a:cubicBezTo>
                    <a:pt x="59" y="134"/>
                    <a:pt x="59" y="131"/>
                    <a:pt x="59" y="127"/>
                  </a:cubicBezTo>
                  <a:cubicBezTo>
                    <a:pt x="61" y="116"/>
                    <a:pt x="64" y="107"/>
                    <a:pt x="69" y="98"/>
                  </a:cubicBezTo>
                  <a:cubicBezTo>
                    <a:pt x="77" y="85"/>
                    <a:pt x="86" y="76"/>
                    <a:pt x="99" y="69"/>
                  </a:cubicBezTo>
                  <a:cubicBezTo>
                    <a:pt x="111" y="61"/>
                    <a:pt x="124" y="58"/>
                    <a:pt x="138" y="58"/>
                  </a:cubicBezTo>
                  <a:close/>
                  <a:moveTo>
                    <a:pt x="138" y="0"/>
                  </a:moveTo>
                  <a:cubicBezTo>
                    <a:pt x="113" y="0"/>
                    <a:pt x="91" y="5"/>
                    <a:pt x="69" y="18"/>
                  </a:cubicBezTo>
                  <a:cubicBezTo>
                    <a:pt x="47" y="31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4"/>
                    <a:pt x="69" y="257"/>
                  </a:cubicBezTo>
                  <a:cubicBezTo>
                    <a:pt x="91" y="270"/>
                    <a:pt x="113" y="276"/>
                    <a:pt x="138" y="276"/>
                  </a:cubicBezTo>
                  <a:cubicBezTo>
                    <a:pt x="163" y="276"/>
                    <a:pt x="185" y="270"/>
                    <a:pt x="207" y="257"/>
                  </a:cubicBezTo>
                  <a:cubicBezTo>
                    <a:pt x="229" y="244"/>
                    <a:pt x="244" y="229"/>
                    <a:pt x="257" y="207"/>
                  </a:cubicBezTo>
                  <a:cubicBezTo>
                    <a:pt x="269" y="185"/>
                    <a:pt x="276" y="163"/>
                    <a:pt x="276" y="138"/>
                  </a:cubicBezTo>
                  <a:cubicBezTo>
                    <a:pt x="276" y="112"/>
                    <a:pt x="269" y="91"/>
                    <a:pt x="257" y="69"/>
                  </a:cubicBezTo>
                  <a:cubicBezTo>
                    <a:pt x="244" y="47"/>
                    <a:pt x="229" y="31"/>
                    <a:pt x="207" y="18"/>
                  </a:cubicBezTo>
                  <a:cubicBezTo>
                    <a:pt x="190" y="9"/>
                    <a:pt x="175" y="3"/>
                    <a:pt x="156" y="1"/>
                  </a:cubicBezTo>
                  <a:cubicBezTo>
                    <a:pt x="150" y="0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99">
              <a:extLst>
                <a:ext uri="{FF2B5EF4-FFF2-40B4-BE49-F238E27FC236}">
                  <a16:creationId xmlns:a16="http://schemas.microsoft.com/office/drawing/2014/main" id="{3DB7195E-8AA4-40F9-B8C7-CACD749C67D4}"/>
                </a:ext>
              </a:extLst>
            </p:cNvPr>
            <p:cNvSpPr/>
            <p:nvPr/>
          </p:nvSpPr>
          <p:spPr>
            <a:xfrm>
              <a:off x="6716160" y="3236040"/>
              <a:ext cx="91800" cy="9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" h="262">
                  <a:moveTo>
                    <a:pt x="128" y="262"/>
                  </a:moveTo>
                  <a:cubicBezTo>
                    <a:pt x="122" y="262"/>
                    <a:pt x="117" y="261"/>
                    <a:pt x="111" y="261"/>
                  </a:cubicBezTo>
                  <a:cubicBezTo>
                    <a:pt x="95" y="258"/>
                    <a:pt x="81" y="253"/>
                    <a:pt x="66" y="245"/>
                  </a:cubicBezTo>
                  <a:cubicBezTo>
                    <a:pt x="45" y="232"/>
                    <a:pt x="30" y="217"/>
                    <a:pt x="18" y="197"/>
                  </a:cubicBezTo>
                  <a:cubicBezTo>
                    <a:pt x="6" y="176"/>
                    <a:pt x="0" y="155"/>
                    <a:pt x="0" y="131"/>
                  </a:cubicBezTo>
                  <a:cubicBezTo>
                    <a:pt x="0" y="107"/>
                    <a:pt x="6" y="86"/>
                    <a:pt x="18" y="65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6" y="6"/>
                    <a:pt x="105" y="0"/>
                    <a:pt x="128" y="0"/>
                  </a:cubicBezTo>
                  <a:cubicBezTo>
                    <a:pt x="134" y="0"/>
                    <a:pt x="139" y="0"/>
                    <a:pt x="145" y="1"/>
                  </a:cubicBezTo>
                  <a:cubicBezTo>
                    <a:pt x="161" y="3"/>
                    <a:pt x="175" y="8"/>
                    <a:pt x="190" y="17"/>
                  </a:cubicBezTo>
                  <a:cubicBezTo>
                    <a:pt x="211" y="29"/>
                    <a:pt x="226" y="44"/>
                    <a:pt x="238" y="65"/>
                  </a:cubicBezTo>
                  <a:cubicBezTo>
                    <a:pt x="250" y="86"/>
                    <a:pt x="256" y="105"/>
                    <a:pt x="256" y="130"/>
                  </a:cubicBezTo>
                  <a:cubicBezTo>
                    <a:pt x="256" y="154"/>
                    <a:pt x="250" y="175"/>
                    <a:pt x="238" y="196"/>
                  </a:cubicBezTo>
                  <a:cubicBezTo>
                    <a:pt x="226" y="217"/>
                    <a:pt x="211" y="232"/>
                    <a:pt x="190" y="244"/>
                  </a:cubicBezTo>
                  <a:cubicBezTo>
                    <a:pt x="170" y="255"/>
                    <a:pt x="151" y="261"/>
                    <a:pt x="128" y="262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0">
              <a:extLst>
                <a:ext uri="{FF2B5EF4-FFF2-40B4-BE49-F238E27FC236}">
                  <a16:creationId xmlns:a16="http://schemas.microsoft.com/office/drawing/2014/main" id="{D39B717D-E232-4151-9652-EBDDD8A32DE5}"/>
                </a:ext>
              </a:extLst>
            </p:cNvPr>
            <p:cNvSpPr/>
            <p:nvPr/>
          </p:nvSpPr>
          <p:spPr>
            <a:xfrm>
              <a:off x="6704280" y="3225600"/>
              <a:ext cx="115200" cy="11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320">
                  <a:moveTo>
                    <a:pt x="161" y="58"/>
                  </a:moveTo>
                  <a:cubicBezTo>
                    <a:pt x="180" y="58"/>
                    <a:pt x="196" y="61"/>
                    <a:pt x="212" y="71"/>
                  </a:cubicBezTo>
                  <a:cubicBezTo>
                    <a:pt x="228" y="80"/>
                    <a:pt x="240" y="93"/>
                    <a:pt x="250" y="109"/>
                  </a:cubicBezTo>
                  <a:cubicBezTo>
                    <a:pt x="259" y="125"/>
                    <a:pt x="263" y="141"/>
                    <a:pt x="263" y="160"/>
                  </a:cubicBezTo>
                  <a:cubicBezTo>
                    <a:pt x="263" y="179"/>
                    <a:pt x="259" y="195"/>
                    <a:pt x="250" y="211"/>
                  </a:cubicBezTo>
                  <a:cubicBezTo>
                    <a:pt x="240" y="227"/>
                    <a:pt x="228" y="238"/>
                    <a:pt x="212" y="248"/>
                  </a:cubicBezTo>
                  <a:cubicBezTo>
                    <a:pt x="196" y="257"/>
                    <a:pt x="180" y="262"/>
                    <a:pt x="161" y="262"/>
                  </a:cubicBezTo>
                  <a:cubicBezTo>
                    <a:pt x="142" y="262"/>
                    <a:pt x="126" y="257"/>
                    <a:pt x="110" y="248"/>
                  </a:cubicBezTo>
                  <a:cubicBezTo>
                    <a:pt x="94" y="238"/>
                    <a:pt x="82" y="227"/>
                    <a:pt x="73" y="211"/>
                  </a:cubicBezTo>
                  <a:cubicBezTo>
                    <a:pt x="63" y="195"/>
                    <a:pt x="59" y="179"/>
                    <a:pt x="59" y="160"/>
                  </a:cubicBezTo>
                  <a:cubicBezTo>
                    <a:pt x="59" y="155"/>
                    <a:pt x="59" y="151"/>
                    <a:pt x="60" y="147"/>
                  </a:cubicBezTo>
                  <a:cubicBezTo>
                    <a:pt x="62" y="133"/>
                    <a:pt x="66" y="121"/>
                    <a:pt x="73" y="109"/>
                  </a:cubicBezTo>
                  <a:cubicBezTo>
                    <a:pt x="82" y="93"/>
                    <a:pt x="94" y="81"/>
                    <a:pt x="110" y="71"/>
                  </a:cubicBezTo>
                  <a:cubicBezTo>
                    <a:pt x="126" y="62"/>
                    <a:pt x="142" y="58"/>
                    <a:pt x="161" y="58"/>
                  </a:cubicBezTo>
                  <a:close/>
                  <a:moveTo>
                    <a:pt x="161" y="0"/>
                  </a:moveTo>
                  <a:cubicBezTo>
                    <a:pt x="131" y="0"/>
                    <a:pt x="106" y="6"/>
                    <a:pt x="81" y="21"/>
                  </a:cubicBezTo>
                  <a:cubicBezTo>
                    <a:pt x="55" y="36"/>
                    <a:pt x="37" y="54"/>
                    <a:pt x="22" y="80"/>
                  </a:cubicBezTo>
                  <a:cubicBezTo>
                    <a:pt x="7" y="105"/>
                    <a:pt x="0" y="130"/>
                    <a:pt x="0" y="160"/>
                  </a:cubicBezTo>
                  <a:cubicBezTo>
                    <a:pt x="0" y="189"/>
                    <a:pt x="7" y="214"/>
                    <a:pt x="22" y="240"/>
                  </a:cubicBezTo>
                  <a:cubicBezTo>
                    <a:pt x="37" y="266"/>
                    <a:pt x="55" y="284"/>
                    <a:pt x="81" y="299"/>
                  </a:cubicBezTo>
                  <a:cubicBezTo>
                    <a:pt x="106" y="313"/>
                    <a:pt x="131" y="320"/>
                    <a:pt x="161" y="320"/>
                  </a:cubicBezTo>
                  <a:cubicBezTo>
                    <a:pt x="190" y="320"/>
                    <a:pt x="215" y="313"/>
                    <a:pt x="241" y="299"/>
                  </a:cubicBezTo>
                  <a:cubicBezTo>
                    <a:pt x="266" y="284"/>
                    <a:pt x="285" y="266"/>
                    <a:pt x="300" y="240"/>
                  </a:cubicBezTo>
                  <a:cubicBezTo>
                    <a:pt x="314" y="214"/>
                    <a:pt x="321" y="189"/>
                    <a:pt x="321" y="160"/>
                  </a:cubicBezTo>
                  <a:cubicBezTo>
                    <a:pt x="321" y="130"/>
                    <a:pt x="314" y="105"/>
                    <a:pt x="300" y="80"/>
                  </a:cubicBezTo>
                  <a:cubicBezTo>
                    <a:pt x="285" y="54"/>
                    <a:pt x="266" y="36"/>
                    <a:pt x="241" y="21"/>
                  </a:cubicBezTo>
                  <a:cubicBezTo>
                    <a:pt x="222" y="10"/>
                    <a:pt x="203" y="4"/>
                    <a:pt x="181" y="1"/>
                  </a:cubicBezTo>
                  <a:cubicBezTo>
                    <a:pt x="174" y="0"/>
                    <a:pt x="168" y="0"/>
                    <a:pt x="161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01">
              <a:extLst>
                <a:ext uri="{FF2B5EF4-FFF2-40B4-BE49-F238E27FC236}">
                  <a16:creationId xmlns:a16="http://schemas.microsoft.com/office/drawing/2014/main" id="{435C0A8D-9D8A-412E-AF17-8D291358E56F}"/>
                </a:ext>
              </a:extLst>
            </p:cNvPr>
            <p:cNvSpPr/>
            <p:nvPr/>
          </p:nvSpPr>
          <p:spPr>
            <a:xfrm>
              <a:off x="6976080" y="3640680"/>
              <a:ext cx="9324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" h="257">
                  <a:moveTo>
                    <a:pt x="130" y="257"/>
                  </a:moveTo>
                  <a:cubicBezTo>
                    <a:pt x="124" y="257"/>
                    <a:pt x="119" y="257"/>
                    <a:pt x="113" y="256"/>
                  </a:cubicBezTo>
                  <a:cubicBezTo>
                    <a:pt x="95" y="254"/>
                    <a:pt x="80" y="249"/>
                    <a:pt x="64" y="240"/>
                  </a:cubicBezTo>
                  <a:cubicBezTo>
                    <a:pt x="44" y="228"/>
                    <a:pt x="29" y="213"/>
                    <a:pt x="17" y="193"/>
                  </a:cubicBezTo>
                  <a:cubicBezTo>
                    <a:pt x="5" y="172"/>
                    <a:pt x="0" y="152"/>
                    <a:pt x="0" y="129"/>
                  </a:cubicBezTo>
                  <a:cubicBezTo>
                    <a:pt x="0" y="105"/>
                    <a:pt x="5" y="84"/>
                    <a:pt x="17" y="64"/>
                  </a:cubicBezTo>
                  <a:cubicBezTo>
                    <a:pt x="29" y="43"/>
                    <a:pt x="43" y="29"/>
                    <a:pt x="64" y="17"/>
                  </a:cubicBezTo>
                  <a:cubicBezTo>
                    <a:pt x="85" y="5"/>
                    <a:pt x="105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6" y="0"/>
                    <a:pt x="140" y="1"/>
                    <a:pt x="146" y="1"/>
                  </a:cubicBezTo>
                  <a:cubicBezTo>
                    <a:pt x="164" y="3"/>
                    <a:pt x="180" y="8"/>
                    <a:pt x="195" y="18"/>
                  </a:cubicBezTo>
                  <a:cubicBezTo>
                    <a:pt x="216" y="29"/>
                    <a:pt x="231" y="44"/>
                    <a:pt x="243" y="65"/>
                  </a:cubicBezTo>
                  <a:cubicBezTo>
                    <a:pt x="254" y="85"/>
                    <a:pt x="260" y="105"/>
                    <a:pt x="260" y="129"/>
                  </a:cubicBezTo>
                  <a:cubicBezTo>
                    <a:pt x="260" y="153"/>
                    <a:pt x="254" y="172"/>
                    <a:pt x="243" y="193"/>
                  </a:cubicBezTo>
                  <a:cubicBezTo>
                    <a:pt x="231" y="213"/>
                    <a:pt x="215" y="228"/>
                    <a:pt x="195" y="240"/>
                  </a:cubicBezTo>
                  <a:cubicBezTo>
                    <a:pt x="174" y="252"/>
                    <a:pt x="155" y="257"/>
                    <a:pt x="131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2">
              <a:extLst>
                <a:ext uri="{FF2B5EF4-FFF2-40B4-BE49-F238E27FC236}">
                  <a16:creationId xmlns:a16="http://schemas.microsoft.com/office/drawing/2014/main" id="{59CBC700-A288-494D-BCD2-7799394339C6}"/>
                </a:ext>
              </a:extLst>
            </p:cNvPr>
            <p:cNvSpPr/>
            <p:nvPr/>
          </p:nvSpPr>
          <p:spPr>
            <a:xfrm>
              <a:off x="6966000" y="3630240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58" y="59"/>
                  </a:moveTo>
                  <a:cubicBezTo>
                    <a:pt x="162" y="59"/>
                    <a:pt x="166" y="59"/>
                    <a:pt x="171" y="59"/>
                  </a:cubicBezTo>
                  <a:cubicBezTo>
                    <a:pt x="185" y="61"/>
                    <a:pt x="196" y="65"/>
                    <a:pt x="208" y="72"/>
                  </a:cubicBezTo>
                  <a:cubicBezTo>
                    <a:pt x="224" y="81"/>
                    <a:pt x="236" y="92"/>
                    <a:pt x="245" y="108"/>
                  </a:cubicBezTo>
                  <a:cubicBezTo>
                    <a:pt x="254" y="123"/>
                    <a:pt x="258" y="140"/>
                    <a:pt x="258" y="158"/>
                  </a:cubicBezTo>
                  <a:cubicBezTo>
                    <a:pt x="258" y="176"/>
                    <a:pt x="254" y="192"/>
                    <a:pt x="245" y="208"/>
                  </a:cubicBezTo>
                  <a:cubicBezTo>
                    <a:pt x="236" y="224"/>
                    <a:pt x="224" y="235"/>
                    <a:pt x="208" y="244"/>
                  </a:cubicBezTo>
                  <a:cubicBezTo>
                    <a:pt x="192" y="253"/>
                    <a:pt x="177" y="257"/>
                    <a:pt x="159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4" y="257"/>
                    <a:pt x="150" y="257"/>
                    <a:pt x="146" y="257"/>
                  </a:cubicBezTo>
                  <a:cubicBezTo>
                    <a:pt x="132" y="255"/>
                    <a:pt x="120" y="251"/>
                    <a:pt x="108" y="244"/>
                  </a:cubicBezTo>
                  <a:cubicBezTo>
                    <a:pt x="92" y="235"/>
                    <a:pt x="81" y="223"/>
                    <a:pt x="71" y="208"/>
                  </a:cubicBezTo>
                  <a:cubicBezTo>
                    <a:pt x="61" y="192"/>
                    <a:pt x="58" y="176"/>
                    <a:pt x="58" y="158"/>
                  </a:cubicBezTo>
                  <a:cubicBezTo>
                    <a:pt x="58" y="140"/>
                    <a:pt x="61" y="124"/>
                    <a:pt x="71" y="108"/>
                  </a:cubicBezTo>
                  <a:cubicBezTo>
                    <a:pt x="80" y="92"/>
                    <a:pt x="92" y="81"/>
                    <a:pt x="108" y="72"/>
                  </a:cubicBezTo>
                  <a:cubicBezTo>
                    <a:pt x="124" y="63"/>
                    <a:pt x="139" y="59"/>
                    <a:pt x="158" y="59"/>
                  </a:cubicBezTo>
                  <a:close/>
                  <a:moveTo>
                    <a:pt x="158" y="0"/>
                  </a:moveTo>
                  <a:cubicBezTo>
                    <a:pt x="129" y="0"/>
                    <a:pt x="104" y="6"/>
                    <a:pt x="79" y="21"/>
                  </a:cubicBezTo>
                  <a:cubicBezTo>
                    <a:pt x="54" y="35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4" y="280"/>
                    <a:pt x="79" y="295"/>
                  </a:cubicBezTo>
                  <a:cubicBezTo>
                    <a:pt x="104" y="309"/>
                    <a:pt x="129" y="316"/>
                    <a:pt x="158" y="316"/>
                  </a:cubicBezTo>
                  <a:cubicBezTo>
                    <a:pt x="187" y="316"/>
                    <a:pt x="212" y="309"/>
                    <a:pt x="237" y="295"/>
                  </a:cubicBezTo>
                  <a:cubicBezTo>
                    <a:pt x="262" y="280"/>
                    <a:pt x="280" y="262"/>
                    <a:pt x="295" y="237"/>
                  </a:cubicBezTo>
                  <a:cubicBezTo>
                    <a:pt x="309" y="212"/>
                    <a:pt x="316" y="187"/>
                    <a:pt x="316" y="158"/>
                  </a:cubicBezTo>
                  <a:cubicBezTo>
                    <a:pt x="316" y="129"/>
                    <a:pt x="309" y="104"/>
                    <a:pt x="295" y="79"/>
                  </a:cubicBezTo>
                  <a:cubicBezTo>
                    <a:pt x="280" y="54"/>
                    <a:pt x="262" y="36"/>
                    <a:pt x="237" y="21"/>
                  </a:cubicBezTo>
                  <a:cubicBezTo>
                    <a:pt x="218" y="10"/>
                    <a:pt x="200" y="4"/>
                    <a:pt x="178" y="2"/>
                  </a:cubicBezTo>
                  <a:cubicBezTo>
                    <a:pt x="171" y="1"/>
                    <a:pt x="165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03">
              <a:extLst>
                <a:ext uri="{FF2B5EF4-FFF2-40B4-BE49-F238E27FC236}">
                  <a16:creationId xmlns:a16="http://schemas.microsoft.com/office/drawing/2014/main" id="{AC13308E-6E25-4632-9EC2-EBA9FEF3B77D}"/>
                </a:ext>
              </a:extLst>
            </p:cNvPr>
            <p:cNvSpPr/>
            <p:nvPr/>
          </p:nvSpPr>
          <p:spPr>
            <a:xfrm>
              <a:off x="7210079" y="3070800"/>
              <a:ext cx="92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257">
                  <a:moveTo>
                    <a:pt x="130" y="257"/>
                  </a:moveTo>
                  <a:cubicBezTo>
                    <a:pt x="124" y="257"/>
                    <a:pt x="119" y="257"/>
                    <a:pt x="114" y="256"/>
                  </a:cubicBezTo>
                  <a:cubicBezTo>
                    <a:pt x="95" y="254"/>
                    <a:pt x="80" y="249"/>
                    <a:pt x="64" y="240"/>
                  </a:cubicBezTo>
                  <a:cubicBezTo>
                    <a:pt x="44" y="228"/>
                    <a:pt x="29" y="213"/>
                    <a:pt x="17" y="193"/>
                  </a:cubicBezTo>
                  <a:cubicBezTo>
                    <a:pt x="5" y="172"/>
                    <a:pt x="0" y="152"/>
                    <a:pt x="0" y="129"/>
                  </a:cubicBezTo>
                  <a:cubicBezTo>
                    <a:pt x="0" y="105"/>
                    <a:pt x="5" y="84"/>
                    <a:pt x="17" y="64"/>
                  </a:cubicBezTo>
                  <a:cubicBezTo>
                    <a:pt x="29" y="43"/>
                    <a:pt x="43" y="29"/>
                    <a:pt x="64" y="17"/>
                  </a:cubicBezTo>
                  <a:cubicBezTo>
                    <a:pt x="84" y="5"/>
                    <a:pt x="105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53" y="0"/>
                    <a:pt x="173" y="5"/>
                    <a:pt x="194" y="17"/>
                  </a:cubicBezTo>
                  <a:cubicBezTo>
                    <a:pt x="214" y="29"/>
                    <a:pt x="229" y="43"/>
                    <a:pt x="241" y="64"/>
                  </a:cubicBezTo>
                  <a:cubicBezTo>
                    <a:pt x="253" y="84"/>
                    <a:pt x="258" y="105"/>
                    <a:pt x="258" y="129"/>
                  </a:cubicBezTo>
                  <a:cubicBezTo>
                    <a:pt x="258" y="152"/>
                    <a:pt x="253" y="172"/>
                    <a:pt x="241" y="193"/>
                  </a:cubicBezTo>
                  <a:cubicBezTo>
                    <a:pt x="229" y="213"/>
                    <a:pt x="214" y="228"/>
                    <a:pt x="194" y="240"/>
                  </a:cubicBezTo>
                  <a:cubicBezTo>
                    <a:pt x="173" y="252"/>
                    <a:pt x="153" y="257"/>
                    <a:pt x="130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04">
              <a:extLst>
                <a:ext uri="{FF2B5EF4-FFF2-40B4-BE49-F238E27FC236}">
                  <a16:creationId xmlns:a16="http://schemas.microsoft.com/office/drawing/2014/main" id="{21580947-0D7C-4279-8612-7252CE69AA7B}"/>
                </a:ext>
              </a:extLst>
            </p:cNvPr>
            <p:cNvSpPr/>
            <p:nvPr/>
          </p:nvSpPr>
          <p:spPr>
            <a:xfrm>
              <a:off x="7199640" y="3060360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71" y="59"/>
                  </a:moveTo>
                  <a:cubicBezTo>
                    <a:pt x="185" y="61"/>
                    <a:pt x="197" y="65"/>
                    <a:pt x="209" y="72"/>
                  </a:cubicBezTo>
                  <a:cubicBezTo>
                    <a:pt x="225" y="81"/>
                    <a:pt x="235" y="92"/>
                    <a:pt x="245" y="108"/>
                  </a:cubicBezTo>
                  <a:cubicBezTo>
                    <a:pt x="254" y="124"/>
                    <a:pt x="259" y="139"/>
                    <a:pt x="259" y="158"/>
                  </a:cubicBezTo>
                  <a:cubicBezTo>
                    <a:pt x="259" y="176"/>
                    <a:pt x="254" y="191"/>
                    <a:pt x="245" y="207"/>
                  </a:cubicBezTo>
                  <a:cubicBezTo>
                    <a:pt x="235" y="222"/>
                    <a:pt x="225" y="235"/>
                    <a:pt x="209" y="244"/>
                  </a:cubicBezTo>
                  <a:cubicBezTo>
                    <a:pt x="193" y="253"/>
                    <a:pt x="178" y="257"/>
                    <a:pt x="159" y="257"/>
                  </a:cubicBezTo>
                  <a:cubicBezTo>
                    <a:pt x="154" y="257"/>
                    <a:pt x="151" y="257"/>
                    <a:pt x="146" y="256"/>
                  </a:cubicBezTo>
                  <a:cubicBezTo>
                    <a:pt x="132" y="255"/>
                    <a:pt x="121" y="251"/>
                    <a:pt x="108" y="244"/>
                  </a:cubicBezTo>
                  <a:cubicBezTo>
                    <a:pt x="93" y="234"/>
                    <a:pt x="81" y="223"/>
                    <a:pt x="72" y="207"/>
                  </a:cubicBezTo>
                  <a:cubicBezTo>
                    <a:pt x="63" y="191"/>
                    <a:pt x="59" y="176"/>
                    <a:pt x="59" y="158"/>
                  </a:cubicBezTo>
                  <a:cubicBezTo>
                    <a:pt x="59" y="139"/>
                    <a:pt x="63" y="124"/>
                    <a:pt x="72" y="108"/>
                  </a:cubicBezTo>
                  <a:cubicBezTo>
                    <a:pt x="81" y="92"/>
                    <a:pt x="92" y="81"/>
                    <a:pt x="108" y="71"/>
                  </a:cubicBezTo>
                  <a:cubicBezTo>
                    <a:pt x="124" y="61"/>
                    <a:pt x="140" y="58"/>
                    <a:pt x="158" y="58"/>
                  </a:cubicBezTo>
                  <a:lnTo>
                    <a:pt x="159" y="58"/>
                  </a:lnTo>
                  <a:cubicBezTo>
                    <a:pt x="163" y="58"/>
                    <a:pt x="167" y="58"/>
                    <a:pt x="171" y="59"/>
                  </a:cubicBezTo>
                  <a:close/>
                  <a:moveTo>
                    <a:pt x="158" y="0"/>
                  </a:moveTo>
                  <a:cubicBezTo>
                    <a:pt x="129" y="0"/>
                    <a:pt x="104" y="6"/>
                    <a:pt x="79" y="21"/>
                  </a:cubicBezTo>
                  <a:cubicBezTo>
                    <a:pt x="53" y="36"/>
                    <a:pt x="37" y="54"/>
                    <a:pt x="22" y="79"/>
                  </a:cubicBezTo>
                  <a:cubicBezTo>
                    <a:pt x="7" y="104"/>
                    <a:pt x="0" y="129"/>
                    <a:pt x="0" y="158"/>
                  </a:cubicBezTo>
                  <a:cubicBezTo>
                    <a:pt x="0" y="187"/>
                    <a:pt x="7" y="212"/>
                    <a:pt x="22" y="237"/>
                  </a:cubicBezTo>
                  <a:cubicBezTo>
                    <a:pt x="37" y="262"/>
                    <a:pt x="53" y="280"/>
                    <a:pt x="79" y="295"/>
                  </a:cubicBezTo>
                  <a:cubicBezTo>
                    <a:pt x="105" y="309"/>
                    <a:pt x="128" y="316"/>
                    <a:pt x="158" y="316"/>
                  </a:cubicBezTo>
                  <a:cubicBezTo>
                    <a:pt x="187" y="316"/>
                    <a:pt x="211" y="309"/>
                    <a:pt x="237" y="295"/>
                  </a:cubicBezTo>
                  <a:cubicBezTo>
                    <a:pt x="262" y="280"/>
                    <a:pt x="280" y="262"/>
                    <a:pt x="295" y="237"/>
                  </a:cubicBezTo>
                  <a:cubicBezTo>
                    <a:pt x="309" y="212"/>
                    <a:pt x="316" y="187"/>
                    <a:pt x="316" y="158"/>
                  </a:cubicBezTo>
                  <a:cubicBezTo>
                    <a:pt x="316" y="129"/>
                    <a:pt x="309" y="104"/>
                    <a:pt x="295" y="79"/>
                  </a:cubicBezTo>
                  <a:cubicBezTo>
                    <a:pt x="280" y="54"/>
                    <a:pt x="263" y="36"/>
                    <a:pt x="237" y="21"/>
                  </a:cubicBezTo>
                  <a:cubicBezTo>
                    <a:pt x="219" y="10"/>
                    <a:pt x="201" y="4"/>
                    <a:pt x="179" y="1"/>
                  </a:cubicBezTo>
                  <a:cubicBezTo>
                    <a:pt x="172" y="0"/>
                    <a:pt x="166" y="0"/>
                    <a:pt x="159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05">
              <a:extLst>
                <a:ext uri="{FF2B5EF4-FFF2-40B4-BE49-F238E27FC236}">
                  <a16:creationId xmlns:a16="http://schemas.microsoft.com/office/drawing/2014/main" id="{BFEBD2E4-F4B5-483B-8936-9EC0198A44A2}"/>
                </a:ext>
              </a:extLst>
            </p:cNvPr>
            <p:cNvSpPr/>
            <p:nvPr/>
          </p:nvSpPr>
          <p:spPr>
            <a:xfrm>
              <a:off x="6366960" y="2950919"/>
              <a:ext cx="7776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218">
                  <a:moveTo>
                    <a:pt x="109" y="218"/>
                  </a:moveTo>
                  <a:cubicBezTo>
                    <a:pt x="89" y="218"/>
                    <a:pt x="71" y="213"/>
                    <a:pt x="54" y="203"/>
                  </a:cubicBezTo>
                  <a:cubicBezTo>
                    <a:pt x="36" y="193"/>
                    <a:pt x="25" y="180"/>
                    <a:pt x="15" y="163"/>
                  </a:cubicBezTo>
                  <a:cubicBezTo>
                    <a:pt x="5" y="145"/>
                    <a:pt x="0" y="129"/>
                    <a:pt x="0" y="109"/>
                  </a:cubicBezTo>
                  <a:cubicBezTo>
                    <a:pt x="0" y="89"/>
                    <a:pt x="5" y="72"/>
                    <a:pt x="15" y="55"/>
                  </a:cubicBezTo>
                  <a:cubicBezTo>
                    <a:pt x="25" y="37"/>
                    <a:pt x="36" y="25"/>
                    <a:pt x="54" y="15"/>
                  </a:cubicBezTo>
                  <a:cubicBezTo>
                    <a:pt x="71" y="5"/>
                    <a:pt x="89" y="0"/>
                    <a:pt x="109" y="0"/>
                  </a:cubicBezTo>
                  <a:cubicBezTo>
                    <a:pt x="129" y="0"/>
                    <a:pt x="146" y="5"/>
                    <a:pt x="163" y="15"/>
                  </a:cubicBezTo>
                  <a:cubicBezTo>
                    <a:pt x="180" y="25"/>
                    <a:pt x="193" y="37"/>
                    <a:pt x="203" y="55"/>
                  </a:cubicBezTo>
                  <a:cubicBezTo>
                    <a:pt x="213" y="72"/>
                    <a:pt x="217" y="89"/>
                    <a:pt x="217" y="109"/>
                  </a:cubicBezTo>
                  <a:cubicBezTo>
                    <a:pt x="217" y="114"/>
                    <a:pt x="217" y="118"/>
                    <a:pt x="217" y="123"/>
                  </a:cubicBezTo>
                  <a:cubicBezTo>
                    <a:pt x="215" y="138"/>
                    <a:pt x="210" y="150"/>
                    <a:pt x="203" y="163"/>
                  </a:cubicBezTo>
                  <a:cubicBezTo>
                    <a:pt x="193" y="181"/>
                    <a:pt x="180" y="193"/>
                    <a:pt x="163" y="203"/>
                  </a:cubicBezTo>
                  <a:cubicBezTo>
                    <a:pt x="146" y="213"/>
                    <a:pt x="129" y="218"/>
                    <a:pt x="109" y="218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06">
              <a:extLst>
                <a:ext uri="{FF2B5EF4-FFF2-40B4-BE49-F238E27FC236}">
                  <a16:creationId xmlns:a16="http://schemas.microsoft.com/office/drawing/2014/main" id="{B5CECAE8-AA17-4D98-A7F7-CCD54C05F1CD}"/>
                </a:ext>
              </a:extLst>
            </p:cNvPr>
            <p:cNvSpPr/>
            <p:nvPr/>
          </p:nvSpPr>
          <p:spPr>
            <a:xfrm>
              <a:off x="6356160" y="2940479"/>
              <a:ext cx="9936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276">
                  <a:moveTo>
                    <a:pt x="139" y="58"/>
                  </a:moveTo>
                  <a:cubicBezTo>
                    <a:pt x="154" y="58"/>
                    <a:pt x="166" y="62"/>
                    <a:pt x="179" y="69"/>
                  </a:cubicBezTo>
                  <a:cubicBezTo>
                    <a:pt x="191" y="76"/>
                    <a:pt x="200" y="85"/>
                    <a:pt x="208" y="98"/>
                  </a:cubicBezTo>
                  <a:cubicBezTo>
                    <a:pt x="215" y="111"/>
                    <a:pt x="218" y="123"/>
                    <a:pt x="218" y="138"/>
                  </a:cubicBezTo>
                  <a:cubicBezTo>
                    <a:pt x="218" y="153"/>
                    <a:pt x="216" y="165"/>
                    <a:pt x="208" y="178"/>
                  </a:cubicBezTo>
                  <a:cubicBezTo>
                    <a:pt x="200" y="191"/>
                    <a:pt x="192" y="199"/>
                    <a:pt x="179" y="207"/>
                  </a:cubicBezTo>
                  <a:cubicBezTo>
                    <a:pt x="166" y="214"/>
                    <a:pt x="154" y="217"/>
                    <a:pt x="139" y="217"/>
                  </a:cubicBezTo>
                  <a:cubicBezTo>
                    <a:pt x="124" y="217"/>
                    <a:pt x="112" y="214"/>
                    <a:pt x="99" y="207"/>
                  </a:cubicBezTo>
                  <a:cubicBezTo>
                    <a:pt x="86" y="199"/>
                    <a:pt x="77" y="190"/>
                    <a:pt x="70" y="178"/>
                  </a:cubicBezTo>
                  <a:cubicBezTo>
                    <a:pt x="63" y="165"/>
                    <a:pt x="59" y="153"/>
                    <a:pt x="59" y="138"/>
                  </a:cubicBezTo>
                  <a:cubicBezTo>
                    <a:pt x="59" y="134"/>
                    <a:pt x="59" y="131"/>
                    <a:pt x="60" y="128"/>
                  </a:cubicBezTo>
                  <a:cubicBezTo>
                    <a:pt x="61" y="117"/>
                    <a:pt x="64" y="108"/>
                    <a:pt x="70" y="98"/>
                  </a:cubicBezTo>
                  <a:cubicBezTo>
                    <a:pt x="77" y="86"/>
                    <a:pt x="87" y="76"/>
                    <a:pt x="99" y="69"/>
                  </a:cubicBezTo>
                  <a:cubicBezTo>
                    <a:pt x="112" y="62"/>
                    <a:pt x="124" y="58"/>
                    <a:pt x="139" y="58"/>
                  </a:cubicBezTo>
                  <a:close/>
                  <a:moveTo>
                    <a:pt x="138" y="0"/>
                  </a:moveTo>
                  <a:cubicBezTo>
                    <a:pt x="113" y="0"/>
                    <a:pt x="91" y="5"/>
                    <a:pt x="69" y="18"/>
                  </a:cubicBezTo>
                  <a:cubicBezTo>
                    <a:pt x="47" y="30"/>
                    <a:pt x="32" y="47"/>
                    <a:pt x="19" y="69"/>
                  </a:cubicBezTo>
                  <a:cubicBezTo>
                    <a:pt x="6" y="91"/>
                    <a:pt x="0" y="113"/>
                    <a:pt x="0" y="138"/>
                  </a:cubicBezTo>
                  <a:cubicBezTo>
                    <a:pt x="0" y="163"/>
                    <a:pt x="6" y="185"/>
                    <a:pt x="19" y="207"/>
                  </a:cubicBezTo>
                  <a:cubicBezTo>
                    <a:pt x="32" y="229"/>
                    <a:pt x="47" y="245"/>
                    <a:pt x="69" y="258"/>
                  </a:cubicBezTo>
                  <a:cubicBezTo>
                    <a:pt x="91" y="270"/>
                    <a:pt x="112" y="276"/>
                    <a:pt x="138" y="276"/>
                  </a:cubicBezTo>
                  <a:cubicBezTo>
                    <a:pt x="163" y="276"/>
                    <a:pt x="186" y="270"/>
                    <a:pt x="208" y="258"/>
                  </a:cubicBezTo>
                  <a:cubicBezTo>
                    <a:pt x="230" y="245"/>
                    <a:pt x="245" y="229"/>
                    <a:pt x="258" y="207"/>
                  </a:cubicBezTo>
                  <a:cubicBezTo>
                    <a:pt x="271" y="185"/>
                    <a:pt x="277" y="163"/>
                    <a:pt x="277" y="138"/>
                  </a:cubicBezTo>
                  <a:cubicBezTo>
                    <a:pt x="277" y="113"/>
                    <a:pt x="271" y="91"/>
                    <a:pt x="258" y="69"/>
                  </a:cubicBezTo>
                  <a:cubicBezTo>
                    <a:pt x="245" y="47"/>
                    <a:pt x="230" y="31"/>
                    <a:pt x="208" y="18"/>
                  </a:cubicBezTo>
                  <a:cubicBezTo>
                    <a:pt x="191" y="9"/>
                    <a:pt x="175" y="4"/>
                    <a:pt x="156" y="1"/>
                  </a:cubicBezTo>
                  <a:cubicBezTo>
                    <a:pt x="150" y="0"/>
                    <a:pt x="145" y="0"/>
                    <a:pt x="139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107">
              <a:extLst>
                <a:ext uri="{FF2B5EF4-FFF2-40B4-BE49-F238E27FC236}">
                  <a16:creationId xmlns:a16="http://schemas.microsoft.com/office/drawing/2014/main" id="{2737106F-AD35-43D4-AF82-857AD8C05461}"/>
                </a:ext>
              </a:extLst>
            </p:cNvPr>
            <p:cNvSpPr/>
            <p:nvPr/>
          </p:nvSpPr>
          <p:spPr>
            <a:xfrm>
              <a:off x="6275880" y="3455640"/>
              <a:ext cx="7776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218">
                  <a:moveTo>
                    <a:pt x="108" y="218"/>
                  </a:moveTo>
                  <a:cubicBezTo>
                    <a:pt x="88" y="218"/>
                    <a:pt x="71" y="213"/>
                    <a:pt x="54" y="203"/>
                  </a:cubicBezTo>
                  <a:cubicBezTo>
                    <a:pt x="37" y="193"/>
                    <a:pt x="24" y="181"/>
                    <a:pt x="14" y="164"/>
                  </a:cubicBezTo>
                  <a:cubicBezTo>
                    <a:pt x="4" y="146"/>
                    <a:pt x="0" y="129"/>
                    <a:pt x="0" y="109"/>
                  </a:cubicBezTo>
                  <a:cubicBezTo>
                    <a:pt x="0" y="89"/>
                    <a:pt x="4" y="72"/>
                    <a:pt x="14" y="55"/>
                  </a:cubicBezTo>
                  <a:cubicBezTo>
                    <a:pt x="24" y="38"/>
                    <a:pt x="37" y="25"/>
                    <a:pt x="54" y="15"/>
                  </a:cubicBezTo>
                  <a:cubicBezTo>
                    <a:pt x="71" y="5"/>
                    <a:pt x="88" y="0"/>
                    <a:pt x="108" y="0"/>
                  </a:cubicBezTo>
                  <a:cubicBezTo>
                    <a:pt x="128" y="0"/>
                    <a:pt x="145" y="5"/>
                    <a:pt x="163" y="15"/>
                  </a:cubicBezTo>
                  <a:cubicBezTo>
                    <a:pt x="180" y="25"/>
                    <a:pt x="192" y="38"/>
                    <a:pt x="202" y="55"/>
                  </a:cubicBezTo>
                  <a:cubicBezTo>
                    <a:pt x="212" y="72"/>
                    <a:pt x="217" y="89"/>
                    <a:pt x="217" y="109"/>
                  </a:cubicBezTo>
                  <a:cubicBezTo>
                    <a:pt x="217" y="114"/>
                    <a:pt x="217" y="118"/>
                    <a:pt x="216" y="123"/>
                  </a:cubicBezTo>
                  <a:cubicBezTo>
                    <a:pt x="214" y="138"/>
                    <a:pt x="210" y="150"/>
                    <a:pt x="202" y="163"/>
                  </a:cubicBezTo>
                  <a:cubicBezTo>
                    <a:pt x="192" y="181"/>
                    <a:pt x="180" y="193"/>
                    <a:pt x="163" y="203"/>
                  </a:cubicBezTo>
                  <a:cubicBezTo>
                    <a:pt x="145" y="213"/>
                    <a:pt x="128" y="218"/>
                    <a:pt x="108" y="218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108">
              <a:extLst>
                <a:ext uri="{FF2B5EF4-FFF2-40B4-BE49-F238E27FC236}">
                  <a16:creationId xmlns:a16="http://schemas.microsoft.com/office/drawing/2014/main" id="{0538586F-DED8-4588-8ED6-EA8E6BA9C0C1}"/>
                </a:ext>
              </a:extLst>
            </p:cNvPr>
            <p:cNvSpPr/>
            <p:nvPr/>
          </p:nvSpPr>
          <p:spPr>
            <a:xfrm>
              <a:off x="6265079" y="344520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9"/>
                  </a:moveTo>
                  <a:cubicBezTo>
                    <a:pt x="153" y="59"/>
                    <a:pt x="165" y="61"/>
                    <a:pt x="178" y="69"/>
                  </a:cubicBezTo>
                  <a:cubicBezTo>
                    <a:pt x="191" y="76"/>
                    <a:pt x="200" y="85"/>
                    <a:pt x="207" y="98"/>
                  </a:cubicBezTo>
                  <a:cubicBezTo>
                    <a:pt x="214" y="110"/>
                    <a:pt x="218" y="123"/>
                    <a:pt x="218" y="138"/>
                  </a:cubicBezTo>
                  <a:cubicBezTo>
                    <a:pt x="218" y="152"/>
                    <a:pt x="214" y="165"/>
                    <a:pt x="207" y="178"/>
                  </a:cubicBezTo>
                  <a:cubicBezTo>
                    <a:pt x="200" y="191"/>
                    <a:pt x="191" y="200"/>
                    <a:pt x="178" y="207"/>
                  </a:cubicBezTo>
                  <a:cubicBezTo>
                    <a:pt x="165" y="214"/>
                    <a:pt x="153" y="218"/>
                    <a:pt x="138" y="218"/>
                  </a:cubicBezTo>
                  <a:cubicBezTo>
                    <a:pt x="123" y="218"/>
                    <a:pt x="110" y="214"/>
                    <a:pt x="98" y="207"/>
                  </a:cubicBezTo>
                  <a:cubicBezTo>
                    <a:pt x="85" y="200"/>
                    <a:pt x="77" y="191"/>
                    <a:pt x="69" y="178"/>
                  </a:cubicBezTo>
                  <a:cubicBezTo>
                    <a:pt x="61" y="165"/>
                    <a:pt x="59" y="153"/>
                    <a:pt x="59" y="138"/>
                  </a:cubicBezTo>
                  <a:cubicBezTo>
                    <a:pt x="59" y="135"/>
                    <a:pt x="59" y="132"/>
                    <a:pt x="59" y="128"/>
                  </a:cubicBezTo>
                  <a:cubicBezTo>
                    <a:pt x="61" y="117"/>
                    <a:pt x="64" y="108"/>
                    <a:pt x="69" y="99"/>
                  </a:cubicBezTo>
                  <a:cubicBezTo>
                    <a:pt x="77" y="86"/>
                    <a:pt x="86" y="77"/>
                    <a:pt x="99" y="69"/>
                  </a:cubicBezTo>
                  <a:cubicBezTo>
                    <a:pt x="111" y="62"/>
                    <a:pt x="123" y="59"/>
                    <a:pt x="138" y="59"/>
                  </a:cubicBezTo>
                  <a:close/>
                  <a:moveTo>
                    <a:pt x="138" y="0"/>
                  </a:moveTo>
                  <a:cubicBezTo>
                    <a:pt x="112" y="0"/>
                    <a:pt x="91" y="6"/>
                    <a:pt x="69" y="19"/>
                  </a:cubicBezTo>
                  <a:cubicBezTo>
                    <a:pt x="47" y="32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5"/>
                    <a:pt x="69" y="258"/>
                  </a:cubicBezTo>
                  <a:cubicBezTo>
                    <a:pt x="91" y="271"/>
                    <a:pt x="112" y="276"/>
                    <a:pt x="138" y="276"/>
                  </a:cubicBezTo>
                  <a:cubicBezTo>
                    <a:pt x="163" y="276"/>
                    <a:pt x="185" y="271"/>
                    <a:pt x="207" y="258"/>
                  </a:cubicBezTo>
                  <a:cubicBezTo>
                    <a:pt x="229" y="245"/>
                    <a:pt x="244" y="229"/>
                    <a:pt x="257" y="207"/>
                  </a:cubicBezTo>
                  <a:cubicBezTo>
                    <a:pt x="269" y="185"/>
                    <a:pt x="276" y="163"/>
                    <a:pt x="276" y="138"/>
                  </a:cubicBezTo>
                  <a:cubicBezTo>
                    <a:pt x="276" y="112"/>
                    <a:pt x="269" y="91"/>
                    <a:pt x="257" y="69"/>
                  </a:cubicBezTo>
                  <a:cubicBezTo>
                    <a:pt x="244" y="47"/>
                    <a:pt x="229" y="32"/>
                    <a:pt x="207" y="19"/>
                  </a:cubicBezTo>
                  <a:cubicBezTo>
                    <a:pt x="190" y="9"/>
                    <a:pt x="175" y="4"/>
                    <a:pt x="156" y="1"/>
                  </a:cubicBezTo>
                  <a:cubicBezTo>
                    <a:pt x="149" y="1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09">
              <a:extLst>
                <a:ext uri="{FF2B5EF4-FFF2-40B4-BE49-F238E27FC236}">
                  <a16:creationId xmlns:a16="http://schemas.microsoft.com/office/drawing/2014/main" id="{F5BBA7B4-3FBA-4F8A-9CB4-B0E9C673354A}"/>
                </a:ext>
              </a:extLst>
            </p:cNvPr>
            <p:cNvSpPr/>
            <p:nvPr/>
          </p:nvSpPr>
          <p:spPr>
            <a:xfrm>
              <a:off x="8500320" y="3722759"/>
              <a:ext cx="7812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8">
                  <a:moveTo>
                    <a:pt x="109" y="218"/>
                  </a:moveTo>
                  <a:cubicBezTo>
                    <a:pt x="89" y="218"/>
                    <a:pt x="72" y="213"/>
                    <a:pt x="55" y="203"/>
                  </a:cubicBezTo>
                  <a:cubicBezTo>
                    <a:pt x="37" y="193"/>
                    <a:pt x="25" y="181"/>
                    <a:pt x="15" y="164"/>
                  </a:cubicBezTo>
                  <a:cubicBezTo>
                    <a:pt x="5" y="146"/>
                    <a:pt x="0" y="129"/>
                    <a:pt x="0" y="109"/>
                  </a:cubicBezTo>
                  <a:cubicBezTo>
                    <a:pt x="0" y="89"/>
                    <a:pt x="5" y="72"/>
                    <a:pt x="15" y="55"/>
                  </a:cubicBezTo>
                  <a:cubicBezTo>
                    <a:pt x="25" y="37"/>
                    <a:pt x="37" y="25"/>
                    <a:pt x="55" y="15"/>
                  </a:cubicBezTo>
                  <a:cubicBezTo>
                    <a:pt x="72" y="5"/>
                    <a:pt x="89" y="0"/>
                    <a:pt x="109" y="0"/>
                  </a:cubicBezTo>
                  <a:cubicBezTo>
                    <a:pt x="129" y="0"/>
                    <a:pt x="145" y="5"/>
                    <a:pt x="163" y="15"/>
                  </a:cubicBezTo>
                  <a:cubicBezTo>
                    <a:pt x="180" y="25"/>
                    <a:pt x="193" y="37"/>
                    <a:pt x="203" y="55"/>
                  </a:cubicBezTo>
                  <a:cubicBezTo>
                    <a:pt x="213" y="72"/>
                    <a:pt x="218" y="89"/>
                    <a:pt x="218" y="109"/>
                  </a:cubicBezTo>
                  <a:cubicBezTo>
                    <a:pt x="218" y="114"/>
                    <a:pt x="218" y="118"/>
                    <a:pt x="217" y="123"/>
                  </a:cubicBezTo>
                  <a:cubicBezTo>
                    <a:pt x="215" y="138"/>
                    <a:pt x="211" y="150"/>
                    <a:pt x="203" y="163"/>
                  </a:cubicBezTo>
                  <a:cubicBezTo>
                    <a:pt x="193" y="181"/>
                    <a:pt x="181" y="193"/>
                    <a:pt x="163" y="203"/>
                  </a:cubicBezTo>
                  <a:cubicBezTo>
                    <a:pt x="146" y="213"/>
                    <a:pt x="129" y="218"/>
                    <a:pt x="109" y="218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10">
              <a:extLst>
                <a:ext uri="{FF2B5EF4-FFF2-40B4-BE49-F238E27FC236}">
                  <a16:creationId xmlns:a16="http://schemas.microsoft.com/office/drawing/2014/main" id="{BAABA700-BF4B-4497-9C4C-CEC48D9104B4}"/>
                </a:ext>
              </a:extLst>
            </p:cNvPr>
            <p:cNvSpPr/>
            <p:nvPr/>
          </p:nvSpPr>
          <p:spPr>
            <a:xfrm>
              <a:off x="8489519" y="371232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9"/>
                  </a:moveTo>
                  <a:cubicBezTo>
                    <a:pt x="153" y="59"/>
                    <a:pt x="165" y="61"/>
                    <a:pt x="178" y="69"/>
                  </a:cubicBezTo>
                  <a:cubicBezTo>
                    <a:pt x="191" y="76"/>
                    <a:pt x="199" y="85"/>
                    <a:pt x="207" y="98"/>
                  </a:cubicBezTo>
                  <a:cubicBezTo>
                    <a:pt x="214" y="110"/>
                    <a:pt x="218" y="123"/>
                    <a:pt x="218" y="138"/>
                  </a:cubicBezTo>
                  <a:cubicBezTo>
                    <a:pt x="218" y="152"/>
                    <a:pt x="214" y="165"/>
                    <a:pt x="207" y="178"/>
                  </a:cubicBezTo>
                  <a:cubicBezTo>
                    <a:pt x="199" y="191"/>
                    <a:pt x="191" y="200"/>
                    <a:pt x="178" y="207"/>
                  </a:cubicBezTo>
                  <a:cubicBezTo>
                    <a:pt x="165" y="214"/>
                    <a:pt x="152" y="218"/>
                    <a:pt x="138" y="218"/>
                  </a:cubicBezTo>
                  <a:cubicBezTo>
                    <a:pt x="123" y="218"/>
                    <a:pt x="110" y="214"/>
                    <a:pt x="98" y="207"/>
                  </a:cubicBezTo>
                  <a:cubicBezTo>
                    <a:pt x="85" y="200"/>
                    <a:pt x="77" y="191"/>
                    <a:pt x="69" y="178"/>
                  </a:cubicBezTo>
                  <a:cubicBezTo>
                    <a:pt x="61" y="165"/>
                    <a:pt x="59" y="153"/>
                    <a:pt x="59" y="138"/>
                  </a:cubicBezTo>
                  <a:cubicBezTo>
                    <a:pt x="59" y="135"/>
                    <a:pt x="59" y="132"/>
                    <a:pt x="59" y="128"/>
                  </a:cubicBezTo>
                  <a:cubicBezTo>
                    <a:pt x="61" y="117"/>
                    <a:pt x="64" y="108"/>
                    <a:pt x="69" y="99"/>
                  </a:cubicBezTo>
                  <a:cubicBezTo>
                    <a:pt x="77" y="86"/>
                    <a:pt x="86" y="77"/>
                    <a:pt x="99" y="69"/>
                  </a:cubicBezTo>
                  <a:cubicBezTo>
                    <a:pt x="111" y="62"/>
                    <a:pt x="124" y="59"/>
                    <a:pt x="138" y="59"/>
                  </a:cubicBezTo>
                  <a:close/>
                  <a:moveTo>
                    <a:pt x="138" y="0"/>
                  </a:moveTo>
                  <a:cubicBezTo>
                    <a:pt x="112" y="0"/>
                    <a:pt x="91" y="6"/>
                    <a:pt x="69" y="19"/>
                  </a:cubicBezTo>
                  <a:cubicBezTo>
                    <a:pt x="47" y="32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5"/>
                    <a:pt x="69" y="258"/>
                  </a:cubicBezTo>
                  <a:cubicBezTo>
                    <a:pt x="91" y="271"/>
                    <a:pt x="112" y="276"/>
                    <a:pt x="138" y="276"/>
                  </a:cubicBezTo>
                  <a:cubicBezTo>
                    <a:pt x="163" y="276"/>
                    <a:pt x="185" y="271"/>
                    <a:pt x="207" y="258"/>
                  </a:cubicBezTo>
                  <a:cubicBezTo>
                    <a:pt x="229" y="245"/>
                    <a:pt x="244" y="229"/>
                    <a:pt x="257" y="207"/>
                  </a:cubicBezTo>
                  <a:cubicBezTo>
                    <a:pt x="269" y="185"/>
                    <a:pt x="276" y="163"/>
                    <a:pt x="276" y="138"/>
                  </a:cubicBezTo>
                  <a:cubicBezTo>
                    <a:pt x="276" y="112"/>
                    <a:pt x="269" y="91"/>
                    <a:pt x="257" y="69"/>
                  </a:cubicBezTo>
                  <a:cubicBezTo>
                    <a:pt x="244" y="47"/>
                    <a:pt x="229" y="32"/>
                    <a:pt x="207" y="19"/>
                  </a:cubicBezTo>
                  <a:cubicBezTo>
                    <a:pt x="190" y="9"/>
                    <a:pt x="175" y="4"/>
                    <a:pt x="156" y="1"/>
                  </a:cubicBezTo>
                  <a:cubicBezTo>
                    <a:pt x="150" y="1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11">
              <a:extLst>
                <a:ext uri="{FF2B5EF4-FFF2-40B4-BE49-F238E27FC236}">
                  <a16:creationId xmlns:a16="http://schemas.microsoft.com/office/drawing/2014/main" id="{269B3323-451A-4471-B441-DF21784EF391}"/>
                </a:ext>
              </a:extLst>
            </p:cNvPr>
            <p:cNvSpPr/>
            <p:nvPr/>
          </p:nvSpPr>
          <p:spPr>
            <a:xfrm>
              <a:off x="8076600" y="3899880"/>
              <a:ext cx="7776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217">
                  <a:moveTo>
                    <a:pt x="110" y="217"/>
                  </a:moveTo>
                  <a:cubicBezTo>
                    <a:pt x="109" y="217"/>
                    <a:pt x="109" y="217"/>
                    <a:pt x="109" y="217"/>
                  </a:cubicBezTo>
                  <a:cubicBezTo>
                    <a:pt x="104" y="217"/>
                    <a:pt x="100" y="217"/>
                    <a:pt x="95" y="216"/>
                  </a:cubicBezTo>
                  <a:cubicBezTo>
                    <a:pt x="80" y="214"/>
                    <a:pt x="68" y="211"/>
                    <a:pt x="54" y="203"/>
                  </a:cubicBezTo>
                  <a:cubicBezTo>
                    <a:pt x="37" y="194"/>
                    <a:pt x="25" y="180"/>
                    <a:pt x="15" y="163"/>
                  </a:cubicBezTo>
                  <a:cubicBezTo>
                    <a:pt x="5" y="146"/>
                    <a:pt x="0" y="129"/>
                    <a:pt x="0" y="109"/>
                  </a:cubicBezTo>
                  <a:cubicBezTo>
                    <a:pt x="0" y="88"/>
                    <a:pt x="5" y="71"/>
                    <a:pt x="15" y="54"/>
                  </a:cubicBezTo>
                  <a:cubicBezTo>
                    <a:pt x="25" y="37"/>
                    <a:pt x="36" y="24"/>
                    <a:pt x="54" y="14"/>
                  </a:cubicBezTo>
                  <a:cubicBezTo>
                    <a:pt x="71" y="4"/>
                    <a:pt x="89" y="0"/>
                    <a:pt x="109" y="0"/>
                  </a:cubicBezTo>
                  <a:cubicBezTo>
                    <a:pt x="129" y="0"/>
                    <a:pt x="146" y="4"/>
                    <a:pt x="163" y="14"/>
                  </a:cubicBezTo>
                  <a:cubicBezTo>
                    <a:pt x="180" y="24"/>
                    <a:pt x="193" y="37"/>
                    <a:pt x="203" y="54"/>
                  </a:cubicBezTo>
                  <a:cubicBezTo>
                    <a:pt x="213" y="71"/>
                    <a:pt x="217" y="88"/>
                    <a:pt x="217" y="109"/>
                  </a:cubicBezTo>
                  <a:cubicBezTo>
                    <a:pt x="217" y="129"/>
                    <a:pt x="213" y="146"/>
                    <a:pt x="203" y="163"/>
                  </a:cubicBezTo>
                  <a:cubicBezTo>
                    <a:pt x="193" y="180"/>
                    <a:pt x="180" y="193"/>
                    <a:pt x="163" y="203"/>
                  </a:cubicBezTo>
                  <a:cubicBezTo>
                    <a:pt x="146" y="213"/>
                    <a:pt x="129" y="217"/>
                    <a:pt x="110" y="21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12">
              <a:extLst>
                <a:ext uri="{FF2B5EF4-FFF2-40B4-BE49-F238E27FC236}">
                  <a16:creationId xmlns:a16="http://schemas.microsoft.com/office/drawing/2014/main" id="{95AFA5DB-481F-4606-8601-AA162A5016FB}"/>
                </a:ext>
              </a:extLst>
            </p:cNvPr>
            <p:cNvSpPr/>
            <p:nvPr/>
          </p:nvSpPr>
          <p:spPr>
            <a:xfrm>
              <a:off x="8066160" y="3889080"/>
              <a:ext cx="9900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7">
                  <a:moveTo>
                    <a:pt x="138" y="59"/>
                  </a:moveTo>
                  <a:cubicBezTo>
                    <a:pt x="153" y="59"/>
                    <a:pt x="165" y="61"/>
                    <a:pt x="178" y="69"/>
                  </a:cubicBezTo>
                  <a:cubicBezTo>
                    <a:pt x="190" y="76"/>
                    <a:pt x="199" y="86"/>
                    <a:pt x="207" y="99"/>
                  </a:cubicBezTo>
                  <a:cubicBezTo>
                    <a:pt x="215" y="112"/>
                    <a:pt x="218" y="123"/>
                    <a:pt x="218" y="138"/>
                  </a:cubicBezTo>
                  <a:cubicBezTo>
                    <a:pt x="218" y="152"/>
                    <a:pt x="214" y="165"/>
                    <a:pt x="207" y="178"/>
                  </a:cubicBezTo>
                  <a:cubicBezTo>
                    <a:pt x="199" y="191"/>
                    <a:pt x="191" y="199"/>
                    <a:pt x="178" y="207"/>
                  </a:cubicBezTo>
                  <a:cubicBezTo>
                    <a:pt x="165" y="214"/>
                    <a:pt x="152" y="218"/>
                    <a:pt x="138" y="218"/>
                  </a:cubicBezTo>
                  <a:cubicBezTo>
                    <a:pt x="123" y="218"/>
                    <a:pt x="112" y="214"/>
                    <a:pt x="99" y="207"/>
                  </a:cubicBezTo>
                  <a:cubicBezTo>
                    <a:pt x="86" y="199"/>
                    <a:pt x="78" y="191"/>
                    <a:pt x="70" y="178"/>
                  </a:cubicBezTo>
                  <a:cubicBezTo>
                    <a:pt x="62" y="165"/>
                    <a:pt x="59" y="153"/>
                    <a:pt x="59" y="138"/>
                  </a:cubicBezTo>
                  <a:cubicBezTo>
                    <a:pt x="59" y="135"/>
                    <a:pt x="59" y="132"/>
                    <a:pt x="60" y="128"/>
                  </a:cubicBezTo>
                  <a:cubicBezTo>
                    <a:pt x="61" y="117"/>
                    <a:pt x="64" y="108"/>
                    <a:pt x="70" y="99"/>
                  </a:cubicBezTo>
                  <a:cubicBezTo>
                    <a:pt x="77" y="86"/>
                    <a:pt x="86" y="77"/>
                    <a:pt x="99" y="70"/>
                  </a:cubicBezTo>
                  <a:cubicBezTo>
                    <a:pt x="112" y="62"/>
                    <a:pt x="124" y="59"/>
                    <a:pt x="138" y="59"/>
                  </a:cubicBezTo>
                  <a:close/>
                  <a:moveTo>
                    <a:pt x="138" y="0"/>
                  </a:moveTo>
                  <a:cubicBezTo>
                    <a:pt x="113" y="0"/>
                    <a:pt x="91" y="6"/>
                    <a:pt x="69" y="19"/>
                  </a:cubicBezTo>
                  <a:cubicBezTo>
                    <a:pt x="47" y="32"/>
                    <a:pt x="32" y="47"/>
                    <a:pt x="19" y="69"/>
                  </a:cubicBezTo>
                  <a:cubicBezTo>
                    <a:pt x="6" y="91"/>
                    <a:pt x="0" y="112"/>
                    <a:pt x="0" y="138"/>
                  </a:cubicBezTo>
                  <a:cubicBezTo>
                    <a:pt x="0" y="163"/>
                    <a:pt x="6" y="186"/>
                    <a:pt x="19" y="208"/>
                  </a:cubicBezTo>
                  <a:cubicBezTo>
                    <a:pt x="32" y="230"/>
                    <a:pt x="47" y="245"/>
                    <a:pt x="69" y="258"/>
                  </a:cubicBezTo>
                  <a:cubicBezTo>
                    <a:pt x="91" y="271"/>
                    <a:pt x="112" y="277"/>
                    <a:pt x="138" y="277"/>
                  </a:cubicBezTo>
                  <a:cubicBezTo>
                    <a:pt x="163" y="277"/>
                    <a:pt x="185" y="271"/>
                    <a:pt x="207" y="258"/>
                  </a:cubicBezTo>
                  <a:cubicBezTo>
                    <a:pt x="229" y="245"/>
                    <a:pt x="245" y="230"/>
                    <a:pt x="258" y="208"/>
                  </a:cubicBezTo>
                  <a:cubicBezTo>
                    <a:pt x="270" y="186"/>
                    <a:pt x="276" y="163"/>
                    <a:pt x="276" y="138"/>
                  </a:cubicBezTo>
                  <a:cubicBezTo>
                    <a:pt x="276" y="112"/>
                    <a:pt x="270" y="91"/>
                    <a:pt x="258" y="69"/>
                  </a:cubicBezTo>
                  <a:cubicBezTo>
                    <a:pt x="245" y="47"/>
                    <a:pt x="229" y="32"/>
                    <a:pt x="207" y="19"/>
                  </a:cubicBezTo>
                  <a:cubicBezTo>
                    <a:pt x="191" y="9"/>
                    <a:pt x="175" y="4"/>
                    <a:pt x="156" y="2"/>
                  </a:cubicBezTo>
                  <a:cubicBezTo>
                    <a:pt x="150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113">
              <a:extLst>
                <a:ext uri="{FF2B5EF4-FFF2-40B4-BE49-F238E27FC236}">
                  <a16:creationId xmlns:a16="http://schemas.microsoft.com/office/drawing/2014/main" id="{B56C610B-21D2-441A-A752-7FA18B1C48B4}"/>
                </a:ext>
              </a:extLst>
            </p:cNvPr>
            <p:cNvSpPr/>
            <p:nvPr/>
          </p:nvSpPr>
          <p:spPr>
            <a:xfrm>
              <a:off x="8570160" y="3153600"/>
              <a:ext cx="7812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8">
                  <a:moveTo>
                    <a:pt x="109" y="218"/>
                  </a:moveTo>
                  <a:cubicBezTo>
                    <a:pt x="89" y="218"/>
                    <a:pt x="72" y="213"/>
                    <a:pt x="55" y="203"/>
                  </a:cubicBezTo>
                  <a:cubicBezTo>
                    <a:pt x="37" y="193"/>
                    <a:pt x="25" y="180"/>
                    <a:pt x="15" y="163"/>
                  </a:cubicBezTo>
                  <a:cubicBezTo>
                    <a:pt x="5" y="145"/>
                    <a:pt x="0" y="129"/>
                    <a:pt x="0" y="109"/>
                  </a:cubicBezTo>
                  <a:cubicBezTo>
                    <a:pt x="0" y="89"/>
                    <a:pt x="5" y="72"/>
                    <a:pt x="15" y="55"/>
                  </a:cubicBezTo>
                  <a:cubicBezTo>
                    <a:pt x="25" y="37"/>
                    <a:pt x="37" y="25"/>
                    <a:pt x="55" y="15"/>
                  </a:cubicBezTo>
                  <a:cubicBezTo>
                    <a:pt x="72" y="5"/>
                    <a:pt x="89" y="0"/>
                    <a:pt x="109" y="0"/>
                  </a:cubicBezTo>
                  <a:cubicBezTo>
                    <a:pt x="129" y="0"/>
                    <a:pt x="146" y="5"/>
                    <a:pt x="164" y="15"/>
                  </a:cubicBezTo>
                  <a:cubicBezTo>
                    <a:pt x="181" y="25"/>
                    <a:pt x="193" y="37"/>
                    <a:pt x="203" y="55"/>
                  </a:cubicBezTo>
                  <a:cubicBezTo>
                    <a:pt x="213" y="72"/>
                    <a:pt x="218" y="89"/>
                    <a:pt x="218" y="109"/>
                  </a:cubicBezTo>
                  <a:cubicBezTo>
                    <a:pt x="218" y="114"/>
                    <a:pt x="218" y="118"/>
                    <a:pt x="217" y="123"/>
                  </a:cubicBezTo>
                  <a:cubicBezTo>
                    <a:pt x="215" y="138"/>
                    <a:pt x="211" y="150"/>
                    <a:pt x="203" y="163"/>
                  </a:cubicBezTo>
                  <a:cubicBezTo>
                    <a:pt x="193" y="181"/>
                    <a:pt x="181" y="193"/>
                    <a:pt x="163" y="203"/>
                  </a:cubicBezTo>
                  <a:cubicBezTo>
                    <a:pt x="146" y="213"/>
                    <a:pt x="129" y="218"/>
                    <a:pt x="109" y="218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114">
              <a:extLst>
                <a:ext uri="{FF2B5EF4-FFF2-40B4-BE49-F238E27FC236}">
                  <a16:creationId xmlns:a16="http://schemas.microsoft.com/office/drawing/2014/main" id="{7CC8DB41-4F91-4749-82A1-9CA959E6A9EC}"/>
                </a:ext>
              </a:extLst>
            </p:cNvPr>
            <p:cNvSpPr/>
            <p:nvPr/>
          </p:nvSpPr>
          <p:spPr>
            <a:xfrm>
              <a:off x="8559720" y="3143159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8"/>
                  </a:moveTo>
                  <a:cubicBezTo>
                    <a:pt x="153" y="58"/>
                    <a:pt x="165" y="62"/>
                    <a:pt x="178" y="69"/>
                  </a:cubicBezTo>
                  <a:cubicBezTo>
                    <a:pt x="191" y="76"/>
                    <a:pt x="200" y="85"/>
                    <a:pt x="207" y="98"/>
                  </a:cubicBezTo>
                  <a:cubicBezTo>
                    <a:pt x="214" y="111"/>
                    <a:pt x="218" y="123"/>
                    <a:pt x="218" y="138"/>
                  </a:cubicBezTo>
                  <a:cubicBezTo>
                    <a:pt x="218" y="153"/>
                    <a:pt x="214" y="165"/>
                    <a:pt x="207" y="178"/>
                  </a:cubicBezTo>
                  <a:cubicBezTo>
                    <a:pt x="200" y="190"/>
                    <a:pt x="191" y="199"/>
                    <a:pt x="178" y="207"/>
                  </a:cubicBezTo>
                  <a:cubicBezTo>
                    <a:pt x="165" y="214"/>
                    <a:pt x="153" y="217"/>
                    <a:pt x="138" y="217"/>
                  </a:cubicBezTo>
                  <a:cubicBezTo>
                    <a:pt x="123" y="217"/>
                    <a:pt x="111" y="214"/>
                    <a:pt x="98" y="207"/>
                  </a:cubicBezTo>
                  <a:cubicBezTo>
                    <a:pt x="85" y="199"/>
                    <a:pt x="77" y="191"/>
                    <a:pt x="69" y="178"/>
                  </a:cubicBezTo>
                  <a:cubicBezTo>
                    <a:pt x="61" y="165"/>
                    <a:pt x="59" y="153"/>
                    <a:pt x="59" y="138"/>
                  </a:cubicBezTo>
                  <a:cubicBezTo>
                    <a:pt x="59" y="134"/>
                    <a:pt x="59" y="131"/>
                    <a:pt x="59" y="128"/>
                  </a:cubicBezTo>
                  <a:cubicBezTo>
                    <a:pt x="61" y="117"/>
                    <a:pt x="64" y="108"/>
                    <a:pt x="69" y="98"/>
                  </a:cubicBezTo>
                  <a:cubicBezTo>
                    <a:pt x="77" y="86"/>
                    <a:pt x="86" y="76"/>
                    <a:pt x="99" y="69"/>
                  </a:cubicBezTo>
                  <a:cubicBezTo>
                    <a:pt x="111" y="62"/>
                    <a:pt x="123" y="58"/>
                    <a:pt x="138" y="58"/>
                  </a:cubicBezTo>
                  <a:close/>
                  <a:moveTo>
                    <a:pt x="138" y="0"/>
                  </a:moveTo>
                  <a:cubicBezTo>
                    <a:pt x="112" y="0"/>
                    <a:pt x="91" y="5"/>
                    <a:pt x="69" y="18"/>
                  </a:cubicBezTo>
                  <a:cubicBezTo>
                    <a:pt x="47" y="30"/>
                    <a:pt x="31" y="47"/>
                    <a:pt x="18" y="69"/>
                  </a:cubicBezTo>
                  <a:cubicBezTo>
                    <a:pt x="5" y="91"/>
                    <a:pt x="0" y="113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5"/>
                    <a:pt x="69" y="258"/>
                  </a:cubicBezTo>
                  <a:cubicBezTo>
                    <a:pt x="91" y="270"/>
                    <a:pt x="112" y="276"/>
                    <a:pt x="138" y="276"/>
                  </a:cubicBezTo>
                  <a:cubicBezTo>
                    <a:pt x="163" y="276"/>
                    <a:pt x="185" y="270"/>
                    <a:pt x="207" y="258"/>
                  </a:cubicBezTo>
                  <a:cubicBezTo>
                    <a:pt x="229" y="245"/>
                    <a:pt x="244" y="229"/>
                    <a:pt x="257" y="207"/>
                  </a:cubicBezTo>
                  <a:cubicBezTo>
                    <a:pt x="270" y="185"/>
                    <a:pt x="276" y="163"/>
                    <a:pt x="276" y="138"/>
                  </a:cubicBezTo>
                  <a:cubicBezTo>
                    <a:pt x="276" y="113"/>
                    <a:pt x="270" y="91"/>
                    <a:pt x="257" y="69"/>
                  </a:cubicBezTo>
                  <a:cubicBezTo>
                    <a:pt x="244" y="47"/>
                    <a:pt x="229" y="31"/>
                    <a:pt x="207" y="18"/>
                  </a:cubicBezTo>
                  <a:cubicBezTo>
                    <a:pt x="190" y="9"/>
                    <a:pt x="174" y="4"/>
                    <a:pt x="156" y="1"/>
                  </a:cubicBezTo>
                  <a:cubicBezTo>
                    <a:pt x="149" y="0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115">
              <a:extLst>
                <a:ext uri="{FF2B5EF4-FFF2-40B4-BE49-F238E27FC236}">
                  <a16:creationId xmlns:a16="http://schemas.microsoft.com/office/drawing/2014/main" id="{DEF69304-A532-41A8-91D7-A41F6B1E85CA}"/>
                </a:ext>
              </a:extLst>
            </p:cNvPr>
            <p:cNvSpPr/>
            <p:nvPr/>
          </p:nvSpPr>
          <p:spPr>
            <a:xfrm>
              <a:off x="7048440" y="4836240"/>
              <a:ext cx="92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257">
                  <a:moveTo>
                    <a:pt x="129" y="257"/>
                  </a:moveTo>
                  <a:cubicBezTo>
                    <a:pt x="105" y="257"/>
                    <a:pt x="85" y="252"/>
                    <a:pt x="65" y="240"/>
                  </a:cubicBezTo>
                  <a:cubicBezTo>
                    <a:pt x="44" y="228"/>
                    <a:pt x="30" y="213"/>
                    <a:pt x="18" y="193"/>
                  </a:cubicBezTo>
                  <a:cubicBezTo>
                    <a:pt x="6" y="172"/>
                    <a:pt x="0" y="152"/>
                    <a:pt x="0" y="129"/>
                  </a:cubicBezTo>
                  <a:cubicBezTo>
                    <a:pt x="0" y="105"/>
                    <a:pt x="6" y="84"/>
                    <a:pt x="18" y="64"/>
                  </a:cubicBezTo>
                  <a:cubicBezTo>
                    <a:pt x="29" y="43"/>
                    <a:pt x="44" y="29"/>
                    <a:pt x="65" y="17"/>
                  </a:cubicBezTo>
                  <a:cubicBezTo>
                    <a:pt x="85" y="5"/>
                    <a:pt x="105" y="0"/>
                    <a:pt x="129" y="0"/>
                  </a:cubicBezTo>
                  <a:cubicBezTo>
                    <a:pt x="153" y="0"/>
                    <a:pt x="172" y="5"/>
                    <a:pt x="193" y="17"/>
                  </a:cubicBezTo>
                  <a:cubicBezTo>
                    <a:pt x="213" y="29"/>
                    <a:pt x="228" y="43"/>
                    <a:pt x="240" y="64"/>
                  </a:cubicBezTo>
                  <a:cubicBezTo>
                    <a:pt x="251" y="84"/>
                    <a:pt x="258" y="105"/>
                    <a:pt x="258" y="129"/>
                  </a:cubicBezTo>
                  <a:cubicBezTo>
                    <a:pt x="258" y="152"/>
                    <a:pt x="251" y="172"/>
                    <a:pt x="240" y="193"/>
                  </a:cubicBezTo>
                  <a:cubicBezTo>
                    <a:pt x="228" y="213"/>
                    <a:pt x="214" y="228"/>
                    <a:pt x="193" y="240"/>
                  </a:cubicBezTo>
                  <a:cubicBezTo>
                    <a:pt x="193" y="241"/>
                    <a:pt x="192" y="241"/>
                    <a:pt x="191" y="241"/>
                  </a:cubicBezTo>
                  <a:cubicBezTo>
                    <a:pt x="171" y="252"/>
                    <a:pt x="152" y="257"/>
                    <a:pt x="129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116">
              <a:extLst>
                <a:ext uri="{FF2B5EF4-FFF2-40B4-BE49-F238E27FC236}">
                  <a16:creationId xmlns:a16="http://schemas.microsoft.com/office/drawing/2014/main" id="{370DCB95-B6A0-4C45-8A39-62C896BC6F13}"/>
                </a:ext>
              </a:extLst>
            </p:cNvPr>
            <p:cNvSpPr/>
            <p:nvPr/>
          </p:nvSpPr>
          <p:spPr>
            <a:xfrm>
              <a:off x="7038000" y="4825800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58" y="58"/>
                  </a:moveTo>
                  <a:cubicBezTo>
                    <a:pt x="176" y="58"/>
                    <a:pt x="192" y="63"/>
                    <a:pt x="208" y="72"/>
                  </a:cubicBezTo>
                  <a:cubicBezTo>
                    <a:pt x="224" y="81"/>
                    <a:pt x="235" y="92"/>
                    <a:pt x="244" y="108"/>
                  </a:cubicBezTo>
                  <a:cubicBezTo>
                    <a:pt x="253" y="124"/>
                    <a:pt x="258" y="140"/>
                    <a:pt x="258" y="158"/>
                  </a:cubicBezTo>
                  <a:cubicBezTo>
                    <a:pt x="258" y="176"/>
                    <a:pt x="253" y="192"/>
                    <a:pt x="244" y="208"/>
                  </a:cubicBezTo>
                  <a:cubicBezTo>
                    <a:pt x="235" y="224"/>
                    <a:pt x="224" y="235"/>
                    <a:pt x="208" y="244"/>
                  </a:cubicBezTo>
                  <a:cubicBezTo>
                    <a:pt x="192" y="253"/>
                    <a:pt x="176" y="257"/>
                    <a:pt x="158" y="257"/>
                  </a:cubicBezTo>
                  <a:cubicBezTo>
                    <a:pt x="140" y="257"/>
                    <a:pt x="124" y="253"/>
                    <a:pt x="108" y="244"/>
                  </a:cubicBezTo>
                  <a:cubicBezTo>
                    <a:pt x="92" y="235"/>
                    <a:pt x="81" y="224"/>
                    <a:pt x="72" y="208"/>
                  </a:cubicBezTo>
                  <a:cubicBezTo>
                    <a:pt x="63" y="192"/>
                    <a:pt x="58" y="176"/>
                    <a:pt x="58" y="158"/>
                  </a:cubicBezTo>
                  <a:cubicBezTo>
                    <a:pt x="58" y="140"/>
                    <a:pt x="63" y="124"/>
                    <a:pt x="72" y="108"/>
                  </a:cubicBezTo>
                  <a:cubicBezTo>
                    <a:pt x="81" y="92"/>
                    <a:pt x="92" y="81"/>
                    <a:pt x="108" y="72"/>
                  </a:cubicBezTo>
                  <a:cubicBezTo>
                    <a:pt x="109" y="71"/>
                    <a:pt x="109" y="71"/>
                    <a:pt x="110" y="71"/>
                  </a:cubicBezTo>
                  <a:cubicBezTo>
                    <a:pt x="125" y="62"/>
                    <a:pt x="140" y="58"/>
                    <a:pt x="158" y="58"/>
                  </a:cubicBezTo>
                  <a:close/>
                  <a:moveTo>
                    <a:pt x="158" y="0"/>
                  </a:moveTo>
                  <a:cubicBezTo>
                    <a:pt x="129" y="0"/>
                    <a:pt x="104" y="7"/>
                    <a:pt x="79" y="21"/>
                  </a:cubicBezTo>
                  <a:cubicBezTo>
                    <a:pt x="54" y="36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4" y="280"/>
                    <a:pt x="79" y="295"/>
                  </a:cubicBezTo>
                  <a:cubicBezTo>
                    <a:pt x="104" y="309"/>
                    <a:pt x="129" y="316"/>
                    <a:pt x="158" y="316"/>
                  </a:cubicBezTo>
                  <a:cubicBezTo>
                    <a:pt x="187" y="316"/>
                    <a:pt x="212" y="309"/>
                    <a:pt x="237" y="295"/>
                  </a:cubicBezTo>
                  <a:cubicBezTo>
                    <a:pt x="262" y="280"/>
                    <a:pt x="280" y="262"/>
                    <a:pt x="295" y="237"/>
                  </a:cubicBezTo>
                  <a:cubicBezTo>
                    <a:pt x="309" y="212"/>
                    <a:pt x="316" y="187"/>
                    <a:pt x="316" y="158"/>
                  </a:cubicBezTo>
                  <a:cubicBezTo>
                    <a:pt x="316" y="130"/>
                    <a:pt x="310" y="106"/>
                    <a:pt x="296" y="81"/>
                  </a:cubicBezTo>
                  <a:cubicBezTo>
                    <a:pt x="296" y="80"/>
                    <a:pt x="295" y="80"/>
                    <a:pt x="295" y="79"/>
                  </a:cubicBezTo>
                  <a:cubicBezTo>
                    <a:pt x="280" y="54"/>
                    <a:pt x="262" y="36"/>
                    <a:pt x="237" y="21"/>
                  </a:cubicBezTo>
                  <a:cubicBezTo>
                    <a:pt x="212" y="7"/>
                    <a:pt x="187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117">
              <a:extLst>
                <a:ext uri="{FF2B5EF4-FFF2-40B4-BE49-F238E27FC236}">
                  <a16:creationId xmlns:a16="http://schemas.microsoft.com/office/drawing/2014/main" id="{E820C41E-E2E2-4D9F-AC92-2E24C78155B7}"/>
                </a:ext>
              </a:extLst>
            </p:cNvPr>
            <p:cNvSpPr/>
            <p:nvPr/>
          </p:nvSpPr>
          <p:spPr>
            <a:xfrm>
              <a:off x="6450840" y="4985640"/>
              <a:ext cx="921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7">
                  <a:moveTo>
                    <a:pt x="128" y="257"/>
                  </a:moveTo>
                  <a:cubicBezTo>
                    <a:pt x="105" y="257"/>
                    <a:pt x="84" y="252"/>
                    <a:pt x="64" y="240"/>
                  </a:cubicBezTo>
                  <a:cubicBezTo>
                    <a:pt x="43" y="228"/>
                    <a:pt x="29" y="213"/>
                    <a:pt x="17" y="193"/>
                  </a:cubicBezTo>
                  <a:cubicBezTo>
                    <a:pt x="5" y="172"/>
                    <a:pt x="0" y="151"/>
                    <a:pt x="0" y="128"/>
                  </a:cubicBezTo>
                  <a:cubicBezTo>
                    <a:pt x="0" y="104"/>
                    <a:pt x="5" y="84"/>
                    <a:pt x="17" y="64"/>
                  </a:cubicBezTo>
                  <a:cubicBezTo>
                    <a:pt x="29" y="43"/>
                    <a:pt x="43" y="29"/>
                    <a:pt x="64" y="17"/>
                  </a:cubicBezTo>
                  <a:cubicBezTo>
                    <a:pt x="84" y="5"/>
                    <a:pt x="104" y="0"/>
                    <a:pt x="128" y="0"/>
                  </a:cubicBezTo>
                  <a:cubicBezTo>
                    <a:pt x="151" y="0"/>
                    <a:pt x="172" y="5"/>
                    <a:pt x="193" y="17"/>
                  </a:cubicBezTo>
                  <a:cubicBezTo>
                    <a:pt x="213" y="29"/>
                    <a:pt x="228" y="43"/>
                    <a:pt x="240" y="64"/>
                  </a:cubicBezTo>
                  <a:cubicBezTo>
                    <a:pt x="252" y="84"/>
                    <a:pt x="257" y="104"/>
                    <a:pt x="257" y="128"/>
                  </a:cubicBezTo>
                  <a:cubicBezTo>
                    <a:pt x="257" y="151"/>
                    <a:pt x="252" y="172"/>
                    <a:pt x="240" y="193"/>
                  </a:cubicBezTo>
                  <a:cubicBezTo>
                    <a:pt x="228" y="213"/>
                    <a:pt x="213" y="228"/>
                    <a:pt x="193" y="240"/>
                  </a:cubicBezTo>
                  <a:cubicBezTo>
                    <a:pt x="192" y="240"/>
                    <a:pt x="191" y="241"/>
                    <a:pt x="191" y="241"/>
                  </a:cubicBezTo>
                  <a:cubicBezTo>
                    <a:pt x="171" y="252"/>
                    <a:pt x="151" y="257"/>
                    <a:pt x="128" y="25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118">
              <a:extLst>
                <a:ext uri="{FF2B5EF4-FFF2-40B4-BE49-F238E27FC236}">
                  <a16:creationId xmlns:a16="http://schemas.microsoft.com/office/drawing/2014/main" id="{335D90A5-3270-4E53-812A-8A5F17558B71}"/>
                </a:ext>
              </a:extLst>
            </p:cNvPr>
            <p:cNvSpPr/>
            <p:nvPr/>
          </p:nvSpPr>
          <p:spPr>
            <a:xfrm>
              <a:off x="6440040" y="4975200"/>
              <a:ext cx="11340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5">
                  <a:moveTo>
                    <a:pt x="158" y="58"/>
                  </a:moveTo>
                  <a:cubicBezTo>
                    <a:pt x="177" y="58"/>
                    <a:pt x="192" y="62"/>
                    <a:pt x="208" y="71"/>
                  </a:cubicBezTo>
                  <a:cubicBezTo>
                    <a:pt x="224" y="80"/>
                    <a:pt x="235" y="92"/>
                    <a:pt x="245" y="108"/>
                  </a:cubicBezTo>
                  <a:cubicBezTo>
                    <a:pt x="254" y="124"/>
                    <a:pt x="258" y="139"/>
                    <a:pt x="258" y="158"/>
                  </a:cubicBezTo>
                  <a:cubicBezTo>
                    <a:pt x="258" y="176"/>
                    <a:pt x="254" y="191"/>
                    <a:pt x="245" y="207"/>
                  </a:cubicBezTo>
                  <a:cubicBezTo>
                    <a:pt x="235" y="223"/>
                    <a:pt x="224" y="235"/>
                    <a:pt x="208" y="244"/>
                  </a:cubicBezTo>
                  <a:cubicBezTo>
                    <a:pt x="192" y="253"/>
                    <a:pt x="176" y="257"/>
                    <a:pt x="158" y="257"/>
                  </a:cubicBezTo>
                  <a:cubicBezTo>
                    <a:pt x="139" y="257"/>
                    <a:pt x="124" y="253"/>
                    <a:pt x="109" y="244"/>
                  </a:cubicBezTo>
                  <a:cubicBezTo>
                    <a:pt x="93" y="235"/>
                    <a:pt x="81" y="223"/>
                    <a:pt x="72" y="207"/>
                  </a:cubicBezTo>
                  <a:cubicBezTo>
                    <a:pt x="63" y="191"/>
                    <a:pt x="59" y="176"/>
                    <a:pt x="59" y="158"/>
                  </a:cubicBezTo>
                  <a:cubicBezTo>
                    <a:pt x="59" y="139"/>
                    <a:pt x="63" y="124"/>
                    <a:pt x="72" y="108"/>
                  </a:cubicBezTo>
                  <a:cubicBezTo>
                    <a:pt x="81" y="92"/>
                    <a:pt x="93" y="80"/>
                    <a:pt x="109" y="71"/>
                  </a:cubicBezTo>
                  <a:lnTo>
                    <a:pt x="110" y="71"/>
                  </a:lnTo>
                  <a:cubicBezTo>
                    <a:pt x="125" y="62"/>
                    <a:pt x="140" y="58"/>
                    <a:pt x="158" y="58"/>
                  </a:cubicBezTo>
                  <a:close/>
                  <a:moveTo>
                    <a:pt x="158" y="0"/>
                  </a:moveTo>
                  <a:cubicBezTo>
                    <a:pt x="129" y="0"/>
                    <a:pt x="104" y="6"/>
                    <a:pt x="79" y="21"/>
                  </a:cubicBezTo>
                  <a:cubicBezTo>
                    <a:pt x="54" y="35"/>
                    <a:pt x="37" y="53"/>
                    <a:pt x="22" y="79"/>
                  </a:cubicBezTo>
                  <a:cubicBezTo>
                    <a:pt x="7" y="105"/>
                    <a:pt x="0" y="128"/>
                    <a:pt x="0" y="158"/>
                  </a:cubicBezTo>
                  <a:cubicBezTo>
                    <a:pt x="0" y="187"/>
                    <a:pt x="7" y="210"/>
                    <a:pt x="22" y="236"/>
                  </a:cubicBezTo>
                  <a:cubicBezTo>
                    <a:pt x="37" y="261"/>
                    <a:pt x="54" y="279"/>
                    <a:pt x="79" y="294"/>
                  </a:cubicBezTo>
                  <a:cubicBezTo>
                    <a:pt x="104" y="308"/>
                    <a:pt x="129" y="315"/>
                    <a:pt x="158" y="315"/>
                  </a:cubicBezTo>
                  <a:cubicBezTo>
                    <a:pt x="187" y="315"/>
                    <a:pt x="212" y="308"/>
                    <a:pt x="237" y="294"/>
                  </a:cubicBezTo>
                  <a:cubicBezTo>
                    <a:pt x="262" y="279"/>
                    <a:pt x="280" y="261"/>
                    <a:pt x="295" y="236"/>
                  </a:cubicBezTo>
                  <a:cubicBezTo>
                    <a:pt x="309" y="210"/>
                    <a:pt x="316" y="187"/>
                    <a:pt x="316" y="158"/>
                  </a:cubicBezTo>
                  <a:cubicBezTo>
                    <a:pt x="316" y="129"/>
                    <a:pt x="310" y="105"/>
                    <a:pt x="296" y="81"/>
                  </a:cubicBezTo>
                  <a:cubicBezTo>
                    <a:pt x="296" y="80"/>
                    <a:pt x="295" y="79"/>
                    <a:pt x="295" y="79"/>
                  </a:cubicBezTo>
                  <a:cubicBezTo>
                    <a:pt x="280" y="53"/>
                    <a:pt x="262" y="35"/>
                    <a:pt x="237" y="21"/>
                  </a:cubicBezTo>
                  <a:cubicBezTo>
                    <a:pt x="212" y="6"/>
                    <a:pt x="187" y="0"/>
                    <a:pt x="15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119">
              <a:extLst>
                <a:ext uri="{FF2B5EF4-FFF2-40B4-BE49-F238E27FC236}">
                  <a16:creationId xmlns:a16="http://schemas.microsoft.com/office/drawing/2014/main" id="{A3A75193-EA29-42FD-8FC9-2C091E110583}"/>
                </a:ext>
              </a:extLst>
            </p:cNvPr>
            <p:cNvSpPr/>
            <p:nvPr/>
          </p:nvSpPr>
          <p:spPr>
            <a:xfrm>
              <a:off x="6687360" y="4516920"/>
              <a:ext cx="925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258">
                  <a:moveTo>
                    <a:pt x="129" y="258"/>
                  </a:moveTo>
                  <a:cubicBezTo>
                    <a:pt x="105" y="258"/>
                    <a:pt x="85" y="252"/>
                    <a:pt x="65" y="240"/>
                  </a:cubicBezTo>
                  <a:cubicBezTo>
                    <a:pt x="44" y="228"/>
                    <a:pt x="30" y="213"/>
                    <a:pt x="18" y="193"/>
                  </a:cubicBezTo>
                  <a:cubicBezTo>
                    <a:pt x="6" y="172"/>
                    <a:pt x="0" y="153"/>
                    <a:pt x="0" y="129"/>
                  </a:cubicBezTo>
                  <a:cubicBezTo>
                    <a:pt x="0" y="105"/>
                    <a:pt x="6" y="86"/>
                    <a:pt x="18" y="65"/>
                  </a:cubicBezTo>
                  <a:cubicBezTo>
                    <a:pt x="30" y="44"/>
                    <a:pt x="44" y="28"/>
                    <a:pt x="65" y="17"/>
                  </a:cubicBezTo>
                  <a:cubicBezTo>
                    <a:pt x="85" y="5"/>
                    <a:pt x="105" y="0"/>
                    <a:pt x="129" y="0"/>
                  </a:cubicBezTo>
                  <a:cubicBezTo>
                    <a:pt x="153" y="0"/>
                    <a:pt x="172" y="5"/>
                    <a:pt x="193" y="17"/>
                  </a:cubicBezTo>
                  <a:cubicBezTo>
                    <a:pt x="213" y="28"/>
                    <a:pt x="228" y="44"/>
                    <a:pt x="240" y="65"/>
                  </a:cubicBezTo>
                  <a:cubicBezTo>
                    <a:pt x="251" y="86"/>
                    <a:pt x="258" y="105"/>
                    <a:pt x="258" y="129"/>
                  </a:cubicBezTo>
                  <a:cubicBezTo>
                    <a:pt x="258" y="153"/>
                    <a:pt x="251" y="172"/>
                    <a:pt x="240" y="193"/>
                  </a:cubicBezTo>
                  <a:cubicBezTo>
                    <a:pt x="228" y="213"/>
                    <a:pt x="214" y="228"/>
                    <a:pt x="193" y="240"/>
                  </a:cubicBezTo>
                  <a:cubicBezTo>
                    <a:pt x="193" y="241"/>
                    <a:pt x="192" y="241"/>
                    <a:pt x="192" y="241"/>
                  </a:cubicBezTo>
                  <a:cubicBezTo>
                    <a:pt x="171" y="253"/>
                    <a:pt x="152" y="258"/>
                    <a:pt x="129" y="258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120">
              <a:extLst>
                <a:ext uri="{FF2B5EF4-FFF2-40B4-BE49-F238E27FC236}">
                  <a16:creationId xmlns:a16="http://schemas.microsoft.com/office/drawing/2014/main" id="{81E719E4-D2B3-4CD5-9385-CBD22E62E607}"/>
                </a:ext>
              </a:extLst>
            </p:cNvPr>
            <p:cNvSpPr/>
            <p:nvPr/>
          </p:nvSpPr>
          <p:spPr>
            <a:xfrm>
              <a:off x="6676920" y="4506480"/>
              <a:ext cx="11340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316">
                  <a:moveTo>
                    <a:pt x="158" y="58"/>
                  </a:moveTo>
                  <a:cubicBezTo>
                    <a:pt x="176" y="58"/>
                    <a:pt x="192" y="63"/>
                    <a:pt x="208" y="72"/>
                  </a:cubicBezTo>
                  <a:cubicBezTo>
                    <a:pt x="224" y="81"/>
                    <a:pt x="235" y="92"/>
                    <a:pt x="244" y="108"/>
                  </a:cubicBezTo>
                  <a:cubicBezTo>
                    <a:pt x="253" y="124"/>
                    <a:pt x="258" y="140"/>
                    <a:pt x="258" y="158"/>
                  </a:cubicBezTo>
                  <a:cubicBezTo>
                    <a:pt x="258" y="176"/>
                    <a:pt x="253" y="192"/>
                    <a:pt x="244" y="208"/>
                  </a:cubicBezTo>
                  <a:cubicBezTo>
                    <a:pt x="235" y="224"/>
                    <a:pt x="224" y="235"/>
                    <a:pt x="208" y="244"/>
                  </a:cubicBezTo>
                  <a:cubicBezTo>
                    <a:pt x="192" y="253"/>
                    <a:pt x="176" y="258"/>
                    <a:pt x="158" y="258"/>
                  </a:cubicBezTo>
                  <a:cubicBezTo>
                    <a:pt x="140" y="258"/>
                    <a:pt x="124" y="253"/>
                    <a:pt x="108" y="244"/>
                  </a:cubicBezTo>
                  <a:cubicBezTo>
                    <a:pt x="92" y="235"/>
                    <a:pt x="81" y="224"/>
                    <a:pt x="72" y="208"/>
                  </a:cubicBezTo>
                  <a:cubicBezTo>
                    <a:pt x="63" y="192"/>
                    <a:pt x="59" y="176"/>
                    <a:pt x="59" y="158"/>
                  </a:cubicBezTo>
                  <a:cubicBezTo>
                    <a:pt x="59" y="140"/>
                    <a:pt x="63" y="124"/>
                    <a:pt x="72" y="108"/>
                  </a:cubicBezTo>
                  <a:cubicBezTo>
                    <a:pt x="81" y="92"/>
                    <a:pt x="92" y="81"/>
                    <a:pt x="108" y="72"/>
                  </a:cubicBezTo>
                  <a:cubicBezTo>
                    <a:pt x="109" y="72"/>
                    <a:pt x="109" y="71"/>
                    <a:pt x="110" y="71"/>
                  </a:cubicBezTo>
                  <a:cubicBezTo>
                    <a:pt x="125" y="62"/>
                    <a:pt x="140" y="58"/>
                    <a:pt x="158" y="58"/>
                  </a:cubicBezTo>
                  <a:close/>
                  <a:moveTo>
                    <a:pt x="79" y="21"/>
                  </a:moveTo>
                  <a:cubicBezTo>
                    <a:pt x="54" y="36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4" y="280"/>
                    <a:pt x="79" y="295"/>
                  </a:cubicBezTo>
                  <a:cubicBezTo>
                    <a:pt x="104" y="309"/>
                    <a:pt x="129" y="316"/>
                    <a:pt x="158" y="316"/>
                  </a:cubicBezTo>
                  <a:cubicBezTo>
                    <a:pt x="187" y="316"/>
                    <a:pt x="212" y="309"/>
                    <a:pt x="237" y="295"/>
                  </a:cubicBezTo>
                  <a:cubicBezTo>
                    <a:pt x="262" y="280"/>
                    <a:pt x="280" y="262"/>
                    <a:pt x="295" y="237"/>
                  </a:cubicBezTo>
                  <a:cubicBezTo>
                    <a:pt x="309" y="212"/>
                    <a:pt x="316" y="187"/>
                    <a:pt x="316" y="158"/>
                  </a:cubicBezTo>
                  <a:cubicBezTo>
                    <a:pt x="316" y="130"/>
                    <a:pt x="310" y="106"/>
                    <a:pt x="296" y="81"/>
                  </a:cubicBezTo>
                  <a:cubicBezTo>
                    <a:pt x="296" y="81"/>
                    <a:pt x="295" y="80"/>
                    <a:pt x="295" y="79"/>
                  </a:cubicBezTo>
                  <a:cubicBezTo>
                    <a:pt x="280" y="54"/>
                    <a:pt x="262" y="36"/>
                    <a:pt x="237" y="21"/>
                  </a:cubicBezTo>
                  <a:cubicBezTo>
                    <a:pt x="212" y="7"/>
                    <a:pt x="187" y="0"/>
                    <a:pt x="158" y="0"/>
                  </a:cubicBezTo>
                  <a:cubicBezTo>
                    <a:pt x="129" y="0"/>
                    <a:pt x="104" y="7"/>
                    <a:pt x="79" y="21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121">
              <a:extLst>
                <a:ext uri="{FF2B5EF4-FFF2-40B4-BE49-F238E27FC236}">
                  <a16:creationId xmlns:a16="http://schemas.microsoft.com/office/drawing/2014/main" id="{C07D9EFF-07E0-44BC-909C-62339E331A54}"/>
                </a:ext>
              </a:extLst>
            </p:cNvPr>
            <p:cNvSpPr/>
            <p:nvPr/>
          </p:nvSpPr>
          <p:spPr>
            <a:xfrm>
              <a:off x="7633440" y="4147559"/>
              <a:ext cx="7812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8">
                  <a:moveTo>
                    <a:pt x="109" y="218"/>
                  </a:moveTo>
                  <a:cubicBezTo>
                    <a:pt x="89" y="218"/>
                    <a:pt x="71" y="213"/>
                    <a:pt x="54" y="203"/>
                  </a:cubicBezTo>
                  <a:cubicBezTo>
                    <a:pt x="36" y="193"/>
                    <a:pt x="24" y="180"/>
                    <a:pt x="14" y="163"/>
                  </a:cubicBezTo>
                  <a:cubicBezTo>
                    <a:pt x="4" y="145"/>
                    <a:pt x="0" y="129"/>
                    <a:pt x="0" y="109"/>
                  </a:cubicBezTo>
                  <a:cubicBezTo>
                    <a:pt x="0" y="89"/>
                    <a:pt x="4" y="71"/>
                    <a:pt x="14" y="54"/>
                  </a:cubicBezTo>
                  <a:cubicBezTo>
                    <a:pt x="24" y="36"/>
                    <a:pt x="36" y="24"/>
                    <a:pt x="54" y="14"/>
                  </a:cubicBezTo>
                  <a:cubicBezTo>
                    <a:pt x="71" y="4"/>
                    <a:pt x="89" y="0"/>
                    <a:pt x="109" y="0"/>
                  </a:cubicBezTo>
                  <a:cubicBezTo>
                    <a:pt x="129" y="0"/>
                    <a:pt x="146" y="4"/>
                    <a:pt x="163" y="14"/>
                  </a:cubicBezTo>
                  <a:cubicBezTo>
                    <a:pt x="180" y="24"/>
                    <a:pt x="193" y="36"/>
                    <a:pt x="203" y="54"/>
                  </a:cubicBezTo>
                  <a:cubicBezTo>
                    <a:pt x="213" y="71"/>
                    <a:pt x="218" y="89"/>
                    <a:pt x="218" y="109"/>
                  </a:cubicBezTo>
                  <a:cubicBezTo>
                    <a:pt x="218" y="129"/>
                    <a:pt x="213" y="145"/>
                    <a:pt x="203" y="163"/>
                  </a:cubicBezTo>
                  <a:cubicBezTo>
                    <a:pt x="193" y="180"/>
                    <a:pt x="180" y="193"/>
                    <a:pt x="163" y="203"/>
                  </a:cubicBezTo>
                  <a:lnTo>
                    <a:pt x="162" y="204"/>
                  </a:lnTo>
                  <a:cubicBezTo>
                    <a:pt x="145" y="213"/>
                    <a:pt x="128" y="218"/>
                    <a:pt x="109" y="218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Freeform: Shape 122">
              <a:extLst>
                <a:ext uri="{FF2B5EF4-FFF2-40B4-BE49-F238E27FC236}">
                  <a16:creationId xmlns:a16="http://schemas.microsoft.com/office/drawing/2014/main" id="{B3549560-EDEF-4ED6-92C6-0B8A8BA289E8}"/>
                </a:ext>
              </a:extLst>
            </p:cNvPr>
            <p:cNvSpPr/>
            <p:nvPr/>
          </p:nvSpPr>
          <p:spPr>
            <a:xfrm>
              <a:off x="7623000" y="4137120"/>
              <a:ext cx="99000" cy="9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6">
                  <a:moveTo>
                    <a:pt x="138" y="58"/>
                  </a:moveTo>
                  <a:cubicBezTo>
                    <a:pt x="152" y="58"/>
                    <a:pt x="165" y="61"/>
                    <a:pt x="178" y="69"/>
                  </a:cubicBezTo>
                  <a:cubicBezTo>
                    <a:pt x="190" y="76"/>
                    <a:pt x="199" y="85"/>
                    <a:pt x="207" y="98"/>
                  </a:cubicBezTo>
                  <a:cubicBezTo>
                    <a:pt x="214" y="111"/>
                    <a:pt x="217" y="123"/>
                    <a:pt x="217" y="138"/>
                  </a:cubicBezTo>
                  <a:cubicBezTo>
                    <a:pt x="217" y="152"/>
                    <a:pt x="215" y="165"/>
                    <a:pt x="207" y="178"/>
                  </a:cubicBezTo>
                  <a:cubicBezTo>
                    <a:pt x="199" y="191"/>
                    <a:pt x="191" y="199"/>
                    <a:pt x="178" y="207"/>
                  </a:cubicBezTo>
                  <a:cubicBezTo>
                    <a:pt x="165" y="214"/>
                    <a:pt x="152" y="217"/>
                    <a:pt x="138" y="217"/>
                  </a:cubicBezTo>
                  <a:cubicBezTo>
                    <a:pt x="123" y="217"/>
                    <a:pt x="111" y="214"/>
                    <a:pt x="98" y="207"/>
                  </a:cubicBezTo>
                  <a:cubicBezTo>
                    <a:pt x="85" y="199"/>
                    <a:pt x="76" y="190"/>
                    <a:pt x="69" y="178"/>
                  </a:cubicBezTo>
                  <a:cubicBezTo>
                    <a:pt x="61" y="165"/>
                    <a:pt x="58" y="152"/>
                    <a:pt x="58" y="138"/>
                  </a:cubicBezTo>
                  <a:cubicBezTo>
                    <a:pt x="58" y="123"/>
                    <a:pt x="61" y="111"/>
                    <a:pt x="69" y="98"/>
                  </a:cubicBezTo>
                  <a:cubicBezTo>
                    <a:pt x="77" y="85"/>
                    <a:pt x="85" y="76"/>
                    <a:pt x="98" y="69"/>
                  </a:cubicBezTo>
                  <a:lnTo>
                    <a:pt x="99" y="68"/>
                  </a:lnTo>
                  <a:cubicBezTo>
                    <a:pt x="111" y="61"/>
                    <a:pt x="123" y="58"/>
                    <a:pt x="138" y="58"/>
                  </a:cubicBezTo>
                  <a:close/>
                  <a:moveTo>
                    <a:pt x="69" y="18"/>
                  </a:moveTo>
                  <a:cubicBezTo>
                    <a:pt x="47" y="31"/>
                    <a:pt x="31" y="47"/>
                    <a:pt x="18" y="69"/>
                  </a:cubicBezTo>
                  <a:cubicBezTo>
                    <a:pt x="5" y="91"/>
                    <a:pt x="0" y="112"/>
                    <a:pt x="0" y="138"/>
                  </a:cubicBezTo>
                  <a:cubicBezTo>
                    <a:pt x="0" y="163"/>
                    <a:pt x="5" y="185"/>
                    <a:pt x="18" y="207"/>
                  </a:cubicBezTo>
                  <a:cubicBezTo>
                    <a:pt x="31" y="229"/>
                    <a:pt x="47" y="244"/>
                    <a:pt x="69" y="257"/>
                  </a:cubicBezTo>
                  <a:cubicBezTo>
                    <a:pt x="91" y="270"/>
                    <a:pt x="112" y="276"/>
                    <a:pt x="138" y="276"/>
                  </a:cubicBezTo>
                  <a:cubicBezTo>
                    <a:pt x="163" y="276"/>
                    <a:pt x="185" y="270"/>
                    <a:pt x="207" y="257"/>
                  </a:cubicBezTo>
                  <a:cubicBezTo>
                    <a:pt x="229" y="244"/>
                    <a:pt x="244" y="229"/>
                    <a:pt x="257" y="207"/>
                  </a:cubicBezTo>
                  <a:cubicBezTo>
                    <a:pt x="270" y="185"/>
                    <a:pt x="276" y="163"/>
                    <a:pt x="276" y="138"/>
                  </a:cubicBezTo>
                  <a:cubicBezTo>
                    <a:pt x="276" y="113"/>
                    <a:pt x="270" y="92"/>
                    <a:pt x="258" y="71"/>
                  </a:cubicBezTo>
                  <a:cubicBezTo>
                    <a:pt x="258" y="70"/>
                    <a:pt x="258" y="70"/>
                    <a:pt x="257" y="69"/>
                  </a:cubicBezTo>
                  <a:cubicBezTo>
                    <a:pt x="245" y="47"/>
                    <a:pt x="229" y="30"/>
                    <a:pt x="207" y="18"/>
                  </a:cubicBezTo>
                  <a:cubicBezTo>
                    <a:pt x="185" y="5"/>
                    <a:pt x="163" y="0"/>
                    <a:pt x="138" y="0"/>
                  </a:cubicBezTo>
                  <a:cubicBezTo>
                    <a:pt x="112" y="0"/>
                    <a:pt x="91" y="6"/>
                    <a:pt x="69" y="18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Freeform: Shape 123">
              <a:extLst>
                <a:ext uri="{FF2B5EF4-FFF2-40B4-BE49-F238E27FC236}">
                  <a16:creationId xmlns:a16="http://schemas.microsoft.com/office/drawing/2014/main" id="{043431E6-4F85-4B02-84C7-D4CA41DD6D67}"/>
                </a:ext>
              </a:extLst>
            </p:cNvPr>
            <p:cNvSpPr/>
            <p:nvPr/>
          </p:nvSpPr>
          <p:spPr>
            <a:xfrm>
              <a:off x="7133400" y="4428720"/>
              <a:ext cx="781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17">
                  <a:moveTo>
                    <a:pt x="109" y="217"/>
                  </a:moveTo>
                  <a:cubicBezTo>
                    <a:pt x="89" y="217"/>
                    <a:pt x="72" y="213"/>
                    <a:pt x="55" y="203"/>
                  </a:cubicBezTo>
                  <a:cubicBezTo>
                    <a:pt x="37" y="193"/>
                    <a:pt x="25" y="180"/>
                    <a:pt x="15" y="163"/>
                  </a:cubicBezTo>
                  <a:cubicBezTo>
                    <a:pt x="5" y="146"/>
                    <a:pt x="0" y="128"/>
                    <a:pt x="0" y="108"/>
                  </a:cubicBezTo>
                  <a:cubicBezTo>
                    <a:pt x="0" y="87"/>
                    <a:pt x="5" y="71"/>
                    <a:pt x="15" y="54"/>
                  </a:cubicBezTo>
                  <a:cubicBezTo>
                    <a:pt x="25" y="37"/>
                    <a:pt x="37" y="24"/>
                    <a:pt x="55" y="14"/>
                  </a:cubicBezTo>
                  <a:cubicBezTo>
                    <a:pt x="72" y="4"/>
                    <a:pt x="89" y="0"/>
                    <a:pt x="109" y="0"/>
                  </a:cubicBezTo>
                  <a:cubicBezTo>
                    <a:pt x="129" y="0"/>
                    <a:pt x="145" y="4"/>
                    <a:pt x="163" y="14"/>
                  </a:cubicBezTo>
                  <a:cubicBezTo>
                    <a:pt x="180" y="24"/>
                    <a:pt x="193" y="37"/>
                    <a:pt x="203" y="54"/>
                  </a:cubicBezTo>
                  <a:cubicBezTo>
                    <a:pt x="213" y="71"/>
                    <a:pt x="218" y="87"/>
                    <a:pt x="218" y="108"/>
                  </a:cubicBezTo>
                  <a:cubicBezTo>
                    <a:pt x="218" y="128"/>
                    <a:pt x="213" y="146"/>
                    <a:pt x="203" y="163"/>
                  </a:cubicBezTo>
                  <a:cubicBezTo>
                    <a:pt x="193" y="180"/>
                    <a:pt x="181" y="193"/>
                    <a:pt x="163" y="203"/>
                  </a:cubicBezTo>
                  <a:cubicBezTo>
                    <a:pt x="163" y="203"/>
                    <a:pt x="162" y="203"/>
                    <a:pt x="162" y="204"/>
                  </a:cubicBezTo>
                  <a:cubicBezTo>
                    <a:pt x="145" y="213"/>
                    <a:pt x="128" y="217"/>
                    <a:pt x="109" y="217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124">
              <a:extLst>
                <a:ext uri="{FF2B5EF4-FFF2-40B4-BE49-F238E27FC236}">
                  <a16:creationId xmlns:a16="http://schemas.microsoft.com/office/drawing/2014/main" id="{041C9CCE-F0FC-4FBB-8E8F-6821B5A7BACB}"/>
                </a:ext>
              </a:extLst>
            </p:cNvPr>
            <p:cNvSpPr/>
            <p:nvPr/>
          </p:nvSpPr>
          <p:spPr>
            <a:xfrm>
              <a:off x="7122959" y="4418280"/>
              <a:ext cx="99000" cy="9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75">
                  <a:moveTo>
                    <a:pt x="138" y="58"/>
                  </a:moveTo>
                  <a:cubicBezTo>
                    <a:pt x="153" y="58"/>
                    <a:pt x="165" y="61"/>
                    <a:pt x="178" y="69"/>
                  </a:cubicBezTo>
                  <a:cubicBezTo>
                    <a:pt x="190" y="76"/>
                    <a:pt x="200" y="85"/>
                    <a:pt x="207" y="98"/>
                  </a:cubicBezTo>
                  <a:cubicBezTo>
                    <a:pt x="214" y="110"/>
                    <a:pt x="218" y="122"/>
                    <a:pt x="218" y="137"/>
                  </a:cubicBezTo>
                  <a:cubicBezTo>
                    <a:pt x="218" y="151"/>
                    <a:pt x="214" y="164"/>
                    <a:pt x="207" y="177"/>
                  </a:cubicBezTo>
                  <a:cubicBezTo>
                    <a:pt x="200" y="189"/>
                    <a:pt x="190" y="198"/>
                    <a:pt x="178" y="206"/>
                  </a:cubicBezTo>
                  <a:cubicBezTo>
                    <a:pt x="165" y="213"/>
                    <a:pt x="153" y="217"/>
                    <a:pt x="138" y="217"/>
                  </a:cubicBezTo>
                  <a:cubicBezTo>
                    <a:pt x="123" y="217"/>
                    <a:pt x="110" y="213"/>
                    <a:pt x="98" y="206"/>
                  </a:cubicBezTo>
                  <a:cubicBezTo>
                    <a:pt x="85" y="198"/>
                    <a:pt x="76" y="189"/>
                    <a:pt x="69" y="177"/>
                  </a:cubicBezTo>
                  <a:cubicBezTo>
                    <a:pt x="62" y="164"/>
                    <a:pt x="58" y="151"/>
                    <a:pt x="58" y="137"/>
                  </a:cubicBezTo>
                  <a:cubicBezTo>
                    <a:pt x="58" y="122"/>
                    <a:pt x="62" y="110"/>
                    <a:pt x="69" y="98"/>
                  </a:cubicBezTo>
                  <a:cubicBezTo>
                    <a:pt x="76" y="85"/>
                    <a:pt x="86" y="76"/>
                    <a:pt x="98" y="69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112" y="61"/>
                    <a:pt x="124" y="58"/>
                    <a:pt x="138" y="58"/>
                  </a:cubicBezTo>
                  <a:close/>
                  <a:moveTo>
                    <a:pt x="138" y="0"/>
                  </a:moveTo>
                  <a:cubicBezTo>
                    <a:pt x="113" y="0"/>
                    <a:pt x="91" y="5"/>
                    <a:pt x="69" y="18"/>
                  </a:cubicBezTo>
                  <a:cubicBezTo>
                    <a:pt x="47" y="31"/>
                    <a:pt x="31" y="47"/>
                    <a:pt x="18" y="69"/>
                  </a:cubicBezTo>
                  <a:cubicBezTo>
                    <a:pt x="5" y="91"/>
                    <a:pt x="0" y="111"/>
                    <a:pt x="0" y="137"/>
                  </a:cubicBezTo>
                  <a:cubicBezTo>
                    <a:pt x="0" y="162"/>
                    <a:pt x="5" y="184"/>
                    <a:pt x="18" y="206"/>
                  </a:cubicBezTo>
                  <a:cubicBezTo>
                    <a:pt x="31" y="228"/>
                    <a:pt x="47" y="244"/>
                    <a:pt x="69" y="257"/>
                  </a:cubicBezTo>
                  <a:cubicBezTo>
                    <a:pt x="91" y="270"/>
                    <a:pt x="113" y="275"/>
                    <a:pt x="138" y="275"/>
                  </a:cubicBezTo>
                  <a:cubicBezTo>
                    <a:pt x="163" y="275"/>
                    <a:pt x="185" y="270"/>
                    <a:pt x="207" y="257"/>
                  </a:cubicBezTo>
                  <a:cubicBezTo>
                    <a:pt x="229" y="244"/>
                    <a:pt x="244" y="228"/>
                    <a:pt x="257" y="206"/>
                  </a:cubicBezTo>
                  <a:cubicBezTo>
                    <a:pt x="269" y="184"/>
                    <a:pt x="276" y="163"/>
                    <a:pt x="276" y="137"/>
                  </a:cubicBezTo>
                  <a:cubicBezTo>
                    <a:pt x="276" y="113"/>
                    <a:pt x="270" y="92"/>
                    <a:pt x="258" y="71"/>
                  </a:cubicBezTo>
                  <a:cubicBezTo>
                    <a:pt x="258" y="70"/>
                    <a:pt x="258" y="69"/>
                    <a:pt x="257" y="69"/>
                  </a:cubicBezTo>
                  <a:cubicBezTo>
                    <a:pt x="245" y="47"/>
                    <a:pt x="229" y="31"/>
                    <a:pt x="207" y="18"/>
                  </a:cubicBezTo>
                  <a:cubicBezTo>
                    <a:pt x="185" y="5"/>
                    <a:pt x="163" y="0"/>
                    <a:pt x="138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125">
              <a:extLst>
                <a:ext uri="{FF2B5EF4-FFF2-40B4-BE49-F238E27FC236}">
                  <a16:creationId xmlns:a16="http://schemas.microsoft.com/office/drawing/2014/main" id="{D54F210C-A916-4855-8465-EDA29B55FA4D}"/>
                </a:ext>
              </a:extLst>
            </p:cNvPr>
            <p:cNvSpPr/>
            <p:nvPr/>
          </p:nvSpPr>
          <p:spPr>
            <a:xfrm>
              <a:off x="5850000" y="3036600"/>
              <a:ext cx="2134080" cy="139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9" h="3872">
                  <a:moveTo>
                    <a:pt x="0" y="3411"/>
                  </a:moveTo>
                  <a:lnTo>
                    <a:pt x="4677" y="0"/>
                  </a:lnTo>
                  <a:lnTo>
                    <a:pt x="5929" y="2365"/>
                  </a:lnTo>
                  <a:lnTo>
                    <a:pt x="220" y="3872"/>
                  </a:ln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126">
              <a:extLst>
                <a:ext uri="{FF2B5EF4-FFF2-40B4-BE49-F238E27FC236}">
                  <a16:creationId xmlns:a16="http://schemas.microsoft.com/office/drawing/2014/main" id="{8F668CD0-DC2E-425E-B7E9-0F317DDAF99B}"/>
                </a:ext>
              </a:extLst>
            </p:cNvPr>
            <p:cNvSpPr/>
            <p:nvPr/>
          </p:nvSpPr>
          <p:spPr>
            <a:xfrm>
              <a:off x="5836680" y="3020760"/>
              <a:ext cx="2162880" cy="142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9" h="3951">
                  <a:moveTo>
                    <a:pt x="5923" y="2390"/>
                  </a:moveTo>
                  <a:lnTo>
                    <a:pt x="273" y="3882"/>
                  </a:lnTo>
                  <a:lnTo>
                    <a:pt x="74" y="3465"/>
                  </a:lnTo>
                  <a:lnTo>
                    <a:pt x="4704" y="87"/>
                  </a:lnTo>
                  <a:close/>
                  <a:moveTo>
                    <a:pt x="4724" y="0"/>
                  </a:moveTo>
                  <a:lnTo>
                    <a:pt x="4670" y="40"/>
                  </a:lnTo>
                  <a:lnTo>
                    <a:pt x="39" y="3418"/>
                  </a:lnTo>
                  <a:lnTo>
                    <a:pt x="0" y="3447"/>
                  </a:lnTo>
                  <a:lnTo>
                    <a:pt x="21" y="3490"/>
                  </a:lnTo>
                  <a:lnTo>
                    <a:pt x="220" y="3907"/>
                  </a:lnTo>
                  <a:lnTo>
                    <a:pt x="240" y="3951"/>
                  </a:lnTo>
                  <a:lnTo>
                    <a:pt x="287" y="3938"/>
                  </a:lnTo>
                  <a:lnTo>
                    <a:pt x="5938" y="2447"/>
                  </a:lnTo>
                  <a:lnTo>
                    <a:pt x="6009" y="2428"/>
                  </a:lnTo>
                  <a:lnTo>
                    <a:pt x="5974" y="2363"/>
                  </a:lnTo>
                  <a:lnTo>
                    <a:pt x="4755" y="60"/>
                  </a:lnTo>
                  <a:lnTo>
                    <a:pt x="4723" y="1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127">
              <a:extLst>
                <a:ext uri="{FF2B5EF4-FFF2-40B4-BE49-F238E27FC236}">
                  <a16:creationId xmlns:a16="http://schemas.microsoft.com/office/drawing/2014/main" id="{6F454746-F713-4C97-BB78-ACA2AFB45B4F}"/>
                </a:ext>
              </a:extLst>
            </p:cNvPr>
            <p:cNvSpPr/>
            <p:nvPr/>
          </p:nvSpPr>
          <p:spPr>
            <a:xfrm>
              <a:off x="5264280" y="4556880"/>
              <a:ext cx="9324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" h="342">
                  <a:moveTo>
                    <a:pt x="98" y="323"/>
                  </a:moveTo>
                  <a:cubicBezTo>
                    <a:pt x="75" y="309"/>
                    <a:pt x="58" y="292"/>
                    <a:pt x="45" y="269"/>
                  </a:cubicBezTo>
                  <a:cubicBezTo>
                    <a:pt x="43" y="266"/>
                    <a:pt x="41" y="263"/>
                    <a:pt x="40" y="259"/>
                  </a:cubicBezTo>
                  <a:lnTo>
                    <a:pt x="14" y="207"/>
                  </a:lnTo>
                  <a:cubicBezTo>
                    <a:pt x="5" y="186"/>
                    <a:pt x="0" y="167"/>
                    <a:pt x="0" y="144"/>
                  </a:cubicBezTo>
                  <a:cubicBezTo>
                    <a:pt x="0" y="117"/>
                    <a:pt x="6" y="94"/>
                    <a:pt x="20" y="71"/>
                  </a:cubicBezTo>
                  <a:cubicBezTo>
                    <a:pt x="34" y="48"/>
                    <a:pt x="50" y="31"/>
                    <a:pt x="73" y="18"/>
                  </a:cubicBezTo>
                  <a:cubicBezTo>
                    <a:pt x="77" y="16"/>
                    <a:pt x="80" y="14"/>
                    <a:pt x="83" y="12"/>
                  </a:cubicBezTo>
                  <a:lnTo>
                    <a:pt x="110" y="0"/>
                  </a:lnTo>
                  <a:lnTo>
                    <a:pt x="260" y="316"/>
                  </a:lnTo>
                  <a:lnTo>
                    <a:pt x="234" y="328"/>
                  </a:lnTo>
                  <a:cubicBezTo>
                    <a:pt x="213" y="338"/>
                    <a:pt x="194" y="342"/>
                    <a:pt x="171" y="342"/>
                  </a:cubicBezTo>
                  <a:cubicBezTo>
                    <a:pt x="144" y="342"/>
                    <a:pt x="121" y="336"/>
                    <a:pt x="98" y="323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128">
              <a:extLst>
                <a:ext uri="{FF2B5EF4-FFF2-40B4-BE49-F238E27FC236}">
                  <a16:creationId xmlns:a16="http://schemas.microsoft.com/office/drawing/2014/main" id="{CD45EF85-1C31-4696-BE6C-C94702BC3392}"/>
                </a:ext>
              </a:extLst>
            </p:cNvPr>
            <p:cNvSpPr/>
            <p:nvPr/>
          </p:nvSpPr>
          <p:spPr>
            <a:xfrm>
              <a:off x="5253840" y="4542840"/>
              <a:ext cx="117720" cy="14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411">
                  <a:moveTo>
                    <a:pt x="250" y="341"/>
                  </a:moveTo>
                  <a:cubicBezTo>
                    <a:pt x="233" y="349"/>
                    <a:pt x="218" y="352"/>
                    <a:pt x="200" y="352"/>
                  </a:cubicBezTo>
                  <a:cubicBezTo>
                    <a:pt x="178" y="352"/>
                    <a:pt x="159" y="346"/>
                    <a:pt x="141" y="336"/>
                  </a:cubicBezTo>
                  <a:cubicBezTo>
                    <a:pt x="122" y="325"/>
                    <a:pt x="109" y="312"/>
                    <a:pt x="99" y="294"/>
                  </a:cubicBezTo>
                  <a:cubicBezTo>
                    <a:pt x="97" y="291"/>
                    <a:pt x="96" y="289"/>
                    <a:pt x="94" y="286"/>
                  </a:cubicBezTo>
                  <a:lnTo>
                    <a:pt x="69" y="233"/>
                  </a:lnTo>
                  <a:cubicBezTo>
                    <a:pt x="61" y="217"/>
                    <a:pt x="58" y="201"/>
                    <a:pt x="58" y="183"/>
                  </a:cubicBezTo>
                  <a:cubicBezTo>
                    <a:pt x="58" y="162"/>
                    <a:pt x="63" y="144"/>
                    <a:pt x="74" y="125"/>
                  </a:cubicBezTo>
                  <a:cubicBezTo>
                    <a:pt x="85" y="106"/>
                    <a:pt x="98" y="93"/>
                    <a:pt x="116" y="82"/>
                  </a:cubicBezTo>
                  <a:cubicBezTo>
                    <a:pt x="119" y="80"/>
                    <a:pt x="121" y="79"/>
                    <a:pt x="124" y="78"/>
                  </a:cubicBezTo>
                  <a:close/>
                  <a:moveTo>
                    <a:pt x="152" y="0"/>
                  </a:moveTo>
                  <a:lnTo>
                    <a:pt x="99" y="25"/>
                  </a:lnTo>
                  <a:cubicBezTo>
                    <a:pt x="95" y="27"/>
                    <a:pt x="91" y="29"/>
                    <a:pt x="87" y="32"/>
                  </a:cubicBezTo>
                  <a:cubicBezTo>
                    <a:pt x="59" y="48"/>
                    <a:pt x="39" y="68"/>
                    <a:pt x="23" y="96"/>
                  </a:cubicBezTo>
                  <a:cubicBezTo>
                    <a:pt x="7" y="123"/>
                    <a:pt x="0" y="151"/>
                    <a:pt x="0" y="183"/>
                  </a:cubicBezTo>
                  <a:cubicBezTo>
                    <a:pt x="0" y="210"/>
                    <a:pt x="5" y="234"/>
                    <a:pt x="17" y="258"/>
                  </a:cubicBezTo>
                  <a:lnTo>
                    <a:pt x="42" y="311"/>
                  </a:lnTo>
                  <a:cubicBezTo>
                    <a:pt x="44" y="315"/>
                    <a:pt x="46" y="319"/>
                    <a:pt x="48" y="323"/>
                  </a:cubicBezTo>
                  <a:cubicBezTo>
                    <a:pt x="64" y="351"/>
                    <a:pt x="84" y="371"/>
                    <a:pt x="112" y="387"/>
                  </a:cubicBezTo>
                  <a:cubicBezTo>
                    <a:pt x="140" y="403"/>
                    <a:pt x="168" y="411"/>
                    <a:pt x="200" y="411"/>
                  </a:cubicBezTo>
                  <a:cubicBezTo>
                    <a:pt x="227" y="411"/>
                    <a:pt x="250" y="405"/>
                    <a:pt x="275" y="394"/>
                  </a:cubicBezTo>
                  <a:lnTo>
                    <a:pt x="328" y="368"/>
                  </a:lnTo>
                  <a:lnTo>
                    <a:pt x="302" y="316"/>
                  </a:lnTo>
                  <a:lnTo>
                    <a:pt x="177" y="53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Freeform: Shape 129">
              <a:extLst>
                <a:ext uri="{FF2B5EF4-FFF2-40B4-BE49-F238E27FC236}">
                  <a16:creationId xmlns:a16="http://schemas.microsoft.com/office/drawing/2014/main" id="{7F648827-605D-414A-BC85-F3EE43B594DC}"/>
                </a:ext>
              </a:extLst>
            </p:cNvPr>
            <p:cNvSpPr/>
            <p:nvPr/>
          </p:nvSpPr>
          <p:spPr>
            <a:xfrm>
              <a:off x="5289480" y="4340160"/>
              <a:ext cx="508320" cy="34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3" h="957">
                  <a:moveTo>
                    <a:pt x="794" y="663"/>
                  </a:moveTo>
                  <a:lnTo>
                    <a:pt x="176" y="957"/>
                  </a:lnTo>
                  <a:lnTo>
                    <a:pt x="0" y="589"/>
                  </a:lnTo>
                  <a:lnTo>
                    <a:pt x="1237" y="0"/>
                  </a:lnTo>
                  <a:lnTo>
                    <a:pt x="1413" y="368"/>
                  </a:ln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Freeform: Shape 130">
              <a:extLst>
                <a:ext uri="{FF2B5EF4-FFF2-40B4-BE49-F238E27FC236}">
                  <a16:creationId xmlns:a16="http://schemas.microsoft.com/office/drawing/2014/main" id="{491A8D9D-0C48-49C6-B038-0E3352DE7E73}"/>
                </a:ext>
              </a:extLst>
            </p:cNvPr>
            <p:cNvSpPr/>
            <p:nvPr/>
          </p:nvSpPr>
          <p:spPr>
            <a:xfrm>
              <a:off x="5275800" y="4325760"/>
              <a:ext cx="536040" cy="3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0" h="1035">
                  <a:moveTo>
                    <a:pt x="1412" y="393"/>
                  </a:moveTo>
                  <a:lnTo>
                    <a:pt x="228" y="958"/>
                  </a:lnTo>
                  <a:lnTo>
                    <a:pt x="77" y="642"/>
                  </a:lnTo>
                  <a:lnTo>
                    <a:pt x="1261" y="77"/>
                  </a:lnTo>
                  <a:close/>
                  <a:moveTo>
                    <a:pt x="1289" y="0"/>
                  </a:moveTo>
                  <a:lnTo>
                    <a:pt x="1236" y="25"/>
                  </a:lnTo>
                  <a:lnTo>
                    <a:pt x="52" y="589"/>
                  </a:lnTo>
                  <a:lnTo>
                    <a:pt x="0" y="614"/>
                  </a:lnTo>
                  <a:lnTo>
                    <a:pt x="25" y="667"/>
                  </a:lnTo>
                  <a:lnTo>
                    <a:pt x="175" y="983"/>
                  </a:lnTo>
                  <a:lnTo>
                    <a:pt x="200" y="1035"/>
                  </a:lnTo>
                  <a:lnTo>
                    <a:pt x="253" y="1010"/>
                  </a:lnTo>
                  <a:lnTo>
                    <a:pt x="1437" y="446"/>
                  </a:lnTo>
                  <a:lnTo>
                    <a:pt x="1490" y="421"/>
                  </a:lnTo>
                  <a:lnTo>
                    <a:pt x="1464" y="368"/>
                  </a:lnTo>
                  <a:lnTo>
                    <a:pt x="1314" y="52"/>
                  </a:ln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131">
              <a:extLst>
                <a:ext uri="{FF2B5EF4-FFF2-40B4-BE49-F238E27FC236}">
                  <a16:creationId xmlns:a16="http://schemas.microsoft.com/office/drawing/2014/main" id="{0E59396A-1B1E-4135-8ABD-29FE984C398B}"/>
                </a:ext>
              </a:extLst>
            </p:cNvPr>
            <p:cNvSpPr/>
            <p:nvPr/>
          </p:nvSpPr>
          <p:spPr>
            <a:xfrm>
              <a:off x="5716800" y="4251600"/>
              <a:ext cx="229320" cy="23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8" h="666">
                  <a:moveTo>
                    <a:pt x="241" y="666"/>
                  </a:moveTo>
                  <a:cubicBezTo>
                    <a:pt x="225" y="666"/>
                    <a:pt x="211" y="662"/>
                    <a:pt x="197" y="654"/>
                  </a:cubicBezTo>
                  <a:cubicBezTo>
                    <a:pt x="183" y="646"/>
                    <a:pt x="173" y="636"/>
                    <a:pt x="165" y="622"/>
                  </a:cubicBezTo>
                  <a:cubicBezTo>
                    <a:pt x="164" y="620"/>
                    <a:pt x="163" y="618"/>
                    <a:pt x="162" y="616"/>
                  </a:cubicBezTo>
                  <a:lnTo>
                    <a:pt x="8" y="293"/>
                  </a:lnTo>
                  <a:cubicBezTo>
                    <a:pt x="2" y="281"/>
                    <a:pt x="0" y="269"/>
                    <a:pt x="0" y="256"/>
                  </a:cubicBezTo>
                  <a:cubicBezTo>
                    <a:pt x="0" y="240"/>
                    <a:pt x="4" y="226"/>
                    <a:pt x="12" y="212"/>
                  </a:cubicBezTo>
                  <a:cubicBezTo>
                    <a:pt x="20" y="198"/>
                    <a:pt x="30" y="188"/>
                    <a:pt x="44" y="180"/>
                  </a:cubicBezTo>
                  <a:lnTo>
                    <a:pt x="44" y="179"/>
                  </a:lnTo>
                  <a:lnTo>
                    <a:pt x="352" y="7"/>
                  </a:lnTo>
                  <a:cubicBezTo>
                    <a:pt x="361" y="2"/>
                    <a:pt x="370" y="0"/>
                    <a:pt x="380" y="0"/>
                  </a:cubicBezTo>
                  <a:cubicBezTo>
                    <a:pt x="391" y="0"/>
                    <a:pt x="400" y="1"/>
                    <a:pt x="410" y="7"/>
                  </a:cubicBezTo>
                  <a:cubicBezTo>
                    <a:pt x="420" y="13"/>
                    <a:pt x="426" y="19"/>
                    <a:pt x="431" y="29"/>
                  </a:cubicBezTo>
                  <a:cubicBezTo>
                    <a:pt x="432" y="30"/>
                    <a:pt x="432" y="31"/>
                    <a:pt x="433" y="33"/>
                  </a:cubicBezTo>
                  <a:lnTo>
                    <a:pt x="632" y="450"/>
                  </a:lnTo>
                  <a:cubicBezTo>
                    <a:pt x="636" y="458"/>
                    <a:pt x="638" y="466"/>
                    <a:pt x="638" y="475"/>
                  </a:cubicBezTo>
                  <a:cubicBezTo>
                    <a:pt x="638" y="486"/>
                    <a:pt x="635" y="494"/>
                    <a:pt x="630" y="504"/>
                  </a:cubicBezTo>
                  <a:cubicBezTo>
                    <a:pt x="625" y="513"/>
                    <a:pt x="618" y="520"/>
                    <a:pt x="609" y="526"/>
                  </a:cubicBezTo>
                  <a:cubicBezTo>
                    <a:pt x="606" y="527"/>
                    <a:pt x="604" y="528"/>
                    <a:pt x="601" y="530"/>
                  </a:cubicBezTo>
                  <a:lnTo>
                    <a:pt x="273" y="660"/>
                  </a:lnTo>
                  <a:cubicBezTo>
                    <a:pt x="263" y="664"/>
                    <a:pt x="253" y="666"/>
                    <a:pt x="242" y="666"/>
                  </a:cubicBezTo>
                  <a:cubicBezTo>
                    <a:pt x="241" y="666"/>
                    <a:pt x="241" y="666"/>
                    <a:pt x="241" y="666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132">
              <a:extLst>
                <a:ext uri="{FF2B5EF4-FFF2-40B4-BE49-F238E27FC236}">
                  <a16:creationId xmlns:a16="http://schemas.microsoft.com/office/drawing/2014/main" id="{86A12A2F-73E9-49FF-8846-0B74EDD12F67}"/>
                </a:ext>
              </a:extLst>
            </p:cNvPr>
            <p:cNvSpPr/>
            <p:nvPr/>
          </p:nvSpPr>
          <p:spPr>
            <a:xfrm>
              <a:off x="5706360" y="4240440"/>
              <a:ext cx="250200" cy="260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725">
                  <a:moveTo>
                    <a:pt x="409" y="59"/>
                  </a:moveTo>
                  <a:cubicBezTo>
                    <a:pt x="415" y="59"/>
                    <a:pt x="419" y="60"/>
                    <a:pt x="424" y="63"/>
                  </a:cubicBezTo>
                  <a:cubicBezTo>
                    <a:pt x="429" y="66"/>
                    <a:pt x="432" y="69"/>
                    <a:pt x="435" y="74"/>
                  </a:cubicBezTo>
                  <a:cubicBezTo>
                    <a:pt x="435" y="74"/>
                    <a:pt x="435" y="75"/>
                    <a:pt x="436" y="76"/>
                  </a:cubicBezTo>
                  <a:lnTo>
                    <a:pt x="635" y="493"/>
                  </a:lnTo>
                  <a:cubicBezTo>
                    <a:pt x="637" y="497"/>
                    <a:pt x="638" y="501"/>
                    <a:pt x="638" y="505"/>
                  </a:cubicBezTo>
                  <a:cubicBezTo>
                    <a:pt x="638" y="510"/>
                    <a:pt x="636" y="515"/>
                    <a:pt x="634" y="520"/>
                  </a:cubicBezTo>
                  <a:cubicBezTo>
                    <a:pt x="631" y="525"/>
                    <a:pt x="628" y="528"/>
                    <a:pt x="623" y="530"/>
                  </a:cubicBezTo>
                  <a:cubicBezTo>
                    <a:pt x="622" y="531"/>
                    <a:pt x="621" y="532"/>
                    <a:pt x="619" y="532"/>
                  </a:cubicBezTo>
                  <a:lnTo>
                    <a:pt x="292" y="662"/>
                  </a:lnTo>
                  <a:cubicBezTo>
                    <a:pt x="284" y="665"/>
                    <a:pt x="278" y="666"/>
                    <a:pt x="270" y="666"/>
                  </a:cubicBezTo>
                  <a:cubicBezTo>
                    <a:pt x="259" y="666"/>
                    <a:pt x="250" y="664"/>
                    <a:pt x="241" y="659"/>
                  </a:cubicBezTo>
                  <a:cubicBezTo>
                    <a:pt x="232" y="653"/>
                    <a:pt x="225" y="647"/>
                    <a:pt x="219" y="637"/>
                  </a:cubicBezTo>
                  <a:cubicBezTo>
                    <a:pt x="219" y="636"/>
                    <a:pt x="218" y="635"/>
                    <a:pt x="217" y="633"/>
                  </a:cubicBezTo>
                  <a:lnTo>
                    <a:pt x="64" y="311"/>
                  </a:lnTo>
                  <a:cubicBezTo>
                    <a:pt x="60" y="302"/>
                    <a:pt x="58" y="295"/>
                    <a:pt x="58" y="286"/>
                  </a:cubicBezTo>
                  <a:cubicBezTo>
                    <a:pt x="58" y="275"/>
                    <a:pt x="60" y="265"/>
                    <a:pt x="66" y="256"/>
                  </a:cubicBezTo>
                  <a:cubicBezTo>
                    <a:pt x="71" y="246"/>
                    <a:pt x="78" y="240"/>
                    <a:pt x="87" y="235"/>
                  </a:cubicBezTo>
                  <a:lnTo>
                    <a:pt x="88" y="235"/>
                  </a:lnTo>
                  <a:lnTo>
                    <a:pt x="395" y="62"/>
                  </a:lnTo>
                  <a:cubicBezTo>
                    <a:pt x="400" y="60"/>
                    <a:pt x="404" y="58"/>
                    <a:pt x="409" y="58"/>
                  </a:cubicBezTo>
                  <a:lnTo>
                    <a:pt x="410" y="58"/>
                  </a:lnTo>
                  <a:close/>
                  <a:moveTo>
                    <a:pt x="410" y="0"/>
                  </a:moveTo>
                  <a:cubicBezTo>
                    <a:pt x="394" y="0"/>
                    <a:pt x="381" y="4"/>
                    <a:pt x="367" y="11"/>
                  </a:cubicBezTo>
                  <a:lnTo>
                    <a:pt x="59" y="184"/>
                  </a:lnTo>
                  <a:lnTo>
                    <a:pt x="58" y="185"/>
                  </a:lnTo>
                  <a:cubicBezTo>
                    <a:pt x="40" y="195"/>
                    <a:pt x="26" y="208"/>
                    <a:pt x="16" y="227"/>
                  </a:cubicBezTo>
                  <a:cubicBezTo>
                    <a:pt x="5" y="245"/>
                    <a:pt x="0" y="264"/>
                    <a:pt x="0" y="286"/>
                  </a:cubicBezTo>
                  <a:cubicBezTo>
                    <a:pt x="0" y="304"/>
                    <a:pt x="3" y="319"/>
                    <a:pt x="11" y="336"/>
                  </a:cubicBezTo>
                  <a:lnTo>
                    <a:pt x="165" y="658"/>
                  </a:lnTo>
                  <a:cubicBezTo>
                    <a:pt x="166" y="661"/>
                    <a:pt x="168" y="664"/>
                    <a:pt x="169" y="667"/>
                  </a:cubicBezTo>
                  <a:cubicBezTo>
                    <a:pt x="180" y="685"/>
                    <a:pt x="193" y="698"/>
                    <a:pt x="212" y="709"/>
                  </a:cubicBezTo>
                  <a:cubicBezTo>
                    <a:pt x="231" y="720"/>
                    <a:pt x="249" y="725"/>
                    <a:pt x="270" y="725"/>
                  </a:cubicBezTo>
                  <a:cubicBezTo>
                    <a:pt x="286" y="725"/>
                    <a:pt x="299" y="722"/>
                    <a:pt x="313" y="717"/>
                  </a:cubicBezTo>
                  <a:lnTo>
                    <a:pt x="641" y="586"/>
                  </a:lnTo>
                  <a:cubicBezTo>
                    <a:pt x="645" y="585"/>
                    <a:pt x="649" y="583"/>
                    <a:pt x="652" y="581"/>
                  </a:cubicBezTo>
                  <a:cubicBezTo>
                    <a:pt x="666" y="573"/>
                    <a:pt x="675" y="563"/>
                    <a:pt x="684" y="549"/>
                  </a:cubicBezTo>
                  <a:cubicBezTo>
                    <a:pt x="692" y="535"/>
                    <a:pt x="696" y="521"/>
                    <a:pt x="696" y="505"/>
                  </a:cubicBezTo>
                  <a:cubicBezTo>
                    <a:pt x="696" y="491"/>
                    <a:pt x="694" y="480"/>
                    <a:pt x="688" y="468"/>
                  </a:cubicBezTo>
                  <a:lnTo>
                    <a:pt x="489" y="50"/>
                  </a:lnTo>
                  <a:cubicBezTo>
                    <a:pt x="488" y="48"/>
                    <a:pt x="487" y="46"/>
                    <a:pt x="485" y="44"/>
                  </a:cubicBezTo>
                  <a:cubicBezTo>
                    <a:pt x="477" y="30"/>
                    <a:pt x="466" y="20"/>
                    <a:pt x="453" y="12"/>
                  </a:cubicBezTo>
                  <a:cubicBezTo>
                    <a:pt x="439" y="4"/>
                    <a:pt x="426" y="0"/>
                    <a:pt x="410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133">
              <a:extLst>
                <a:ext uri="{FF2B5EF4-FFF2-40B4-BE49-F238E27FC236}">
                  <a16:creationId xmlns:a16="http://schemas.microsoft.com/office/drawing/2014/main" id="{7DEA146B-C0FD-4294-A113-4EFF1D104169}"/>
                </a:ext>
              </a:extLst>
            </p:cNvPr>
            <p:cNvSpPr/>
            <p:nvPr/>
          </p:nvSpPr>
          <p:spPr>
            <a:xfrm>
              <a:off x="5378400" y="4363200"/>
              <a:ext cx="307080" cy="30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4" h="849">
                  <a:moveTo>
                    <a:pt x="507" y="849"/>
                  </a:moveTo>
                  <a:cubicBezTo>
                    <a:pt x="444" y="848"/>
                    <a:pt x="391" y="834"/>
                    <a:pt x="336" y="802"/>
                  </a:cubicBezTo>
                  <a:cubicBezTo>
                    <a:pt x="309" y="786"/>
                    <a:pt x="287" y="770"/>
                    <a:pt x="265" y="748"/>
                  </a:cubicBezTo>
                  <a:lnTo>
                    <a:pt x="107" y="592"/>
                  </a:lnTo>
                  <a:cubicBezTo>
                    <a:pt x="82" y="569"/>
                    <a:pt x="64" y="545"/>
                    <a:pt x="47" y="515"/>
                  </a:cubicBezTo>
                  <a:cubicBezTo>
                    <a:pt x="17" y="464"/>
                    <a:pt x="3" y="414"/>
                    <a:pt x="0" y="355"/>
                  </a:cubicBezTo>
                  <a:cubicBezTo>
                    <a:pt x="0" y="351"/>
                    <a:pt x="0" y="348"/>
                    <a:pt x="0" y="344"/>
                  </a:cubicBezTo>
                  <a:cubicBezTo>
                    <a:pt x="0" y="281"/>
                    <a:pt x="14" y="227"/>
                    <a:pt x="46" y="172"/>
                  </a:cubicBezTo>
                  <a:cubicBezTo>
                    <a:pt x="77" y="117"/>
                    <a:pt x="117" y="78"/>
                    <a:pt x="172" y="46"/>
                  </a:cubicBezTo>
                  <a:cubicBezTo>
                    <a:pt x="226" y="14"/>
                    <a:pt x="280" y="0"/>
                    <a:pt x="344" y="0"/>
                  </a:cubicBezTo>
                  <a:cubicBezTo>
                    <a:pt x="407" y="0"/>
                    <a:pt x="462" y="14"/>
                    <a:pt x="517" y="46"/>
                  </a:cubicBezTo>
                  <a:cubicBezTo>
                    <a:pt x="544" y="62"/>
                    <a:pt x="566" y="79"/>
                    <a:pt x="589" y="102"/>
                  </a:cubicBezTo>
                  <a:lnTo>
                    <a:pt x="747" y="257"/>
                  </a:lnTo>
                  <a:cubicBezTo>
                    <a:pt x="772" y="281"/>
                    <a:pt x="790" y="304"/>
                    <a:pt x="808" y="334"/>
                  </a:cubicBezTo>
                  <a:cubicBezTo>
                    <a:pt x="837" y="385"/>
                    <a:pt x="852" y="435"/>
                    <a:pt x="854" y="495"/>
                  </a:cubicBezTo>
                  <a:cubicBezTo>
                    <a:pt x="853" y="560"/>
                    <a:pt x="839" y="615"/>
                    <a:pt x="806" y="671"/>
                  </a:cubicBezTo>
                  <a:cubicBezTo>
                    <a:pt x="773" y="728"/>
                    <a:pt x="733" y="768"/>
                    <a:pt x="676" y="801"/>
                  </a:cubicBezTo>
                  <a:cubicBezTo>
                    <a:pt x="622" y="832"/>
                    <a:pt x="570" y="847"/>
                    <a:pt x="508" y="849"/>
                  </a:cubicBezTo>
                  <a:close/>
                </a:path>
              </a:pathLst>
            </a:custGeom>
            <a:solidFill>
              <a:srgbClr val="EFDE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134">
              <a:extLst>
                <a:ext uri="{FF2B5EF4-FFF2-40B4-BE49-F238E27FC236}">
                  <a16:creationId xmlns:a16="http://schemas.microsoft.com/office/drawing/2014/main" id="{48E3500D-FE76-4E5A-93AA-9F95DCA4B7A1}"/>
                </a:ext>
              </a:extLst>
            </p:cNvPr>
            <p:cNvSpPr/>
            <p:nvPr/>
          </p:nvSpPr>
          <p:spPr>
            <a:xfrm>
              <a:off x="5367960" y="4352760"/>
              <a:ext cx="327600" cy="3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1" h="907">
                  <a:moveTo>
                    <a:pt x="531" y="101"/>
                  </a:moveTo>
                  <a:cubicBezTo>
                    <a:pt x="556" y="116"/>
                    <a:pt x="576" y="131"/>
                    <a:pt x="597" y="152"/>
                  </a:cubicBezTo>
                  <a:lnTo>
                    <a:pt x="755" y="307"/>
                  </a:lnTo>
                  <a:cubicBezTo>
                    <a:pt x="879" y="428"/>
                    <a:pt x="890" y="618"/>
                    <a:pt x="759" y="751"/>
                  </a:cubicBezTo>
                  <a:cubicBezTo>
                    <a:pt x="738" y="774"/>
                    <a:pt x="716" y="791"/>
                    <a:pt x="689" y="807"/>
                  </a:cubicBezTo>
                  <a:cubicBezTo>
                    <a:pt x="640" y="835"/>
                    <a:pt x="592" y="848"/>
                    <a:pt x="536" y="848"/>
                  </a:cubicBezTo>
                  <a:cubicBezTo>
                    <a:pt x="479" y="848"/>
                    <a:pt x="430" y="835"/>
                    <a:pt x="380" y="806"/>
                  </a:cubicBezTo>
                  <a:cubicBezTo>
                    <a:pt x="355" y="791"/>
                    <a:pt x="335" y="776"/>
                    <a:pt x="315" y="756"/>
                  </a:cubicBezTo>
                  <a:lnTo>
                    <a:pt x="157" y="601"/>
                  </a:lnTo>
                  <a:cubicBezTo>
                    <a:pt x="33" y="479"/>
                    <a:pt x="21" y="290"/>
                    <a:pt x="152" y="156"/>
                  </a:cubicBezTo>
                  <a:cubicBezTo>
                    <a:pt x="174" y="133"/>
                    <a:pt x="195" y="116"/>
                    <a:pt x="223" y="100"/>
                  </a:cubicBezTo>
                  <a:cubicBezTo>
                    <a:pt x="271" y="72"/>
                    <a:pt x="319" y="59"/>
                    <a:pt x="375" y="59"/>
                  </a:cubicBezTo>
                  <a:cubicBezTo>
                    <a:pt x="433" y="59"/>
                    <a:pt x="481" y="72"/>
                    <a:pt x="531" y="101"/>
                  </a:cubicBezTo>
                  <a:close/>
                  <a:moveTo>
                    <a:pt x="376" y="0"/>
                  </a:moveTo>
                  <a:cubicBezTo>
                    <a:pt x="308" y="2"/>
                    <a:pt x="251" y="18"/>
                    <a:pt x="192" y="52"/>
                  </a:cubicBezTo>
                  <a:cubicBezTo>
                    <a:pt x="131" y="87"/>
                    <a:pt x="87" y="131"/>
                    <a:pt x="52" y="192"/>
                  </a:cubicBezTo>
                  <a:cubicBezTo>
                    <a:pt x="16" y="254"/>
                    <a:pt x="0" y="314"/>
                    <a:pt x="0" y="385"/>
                  </a:cubicBezTo>
                  <a:cubicBezTo>
                    <a:pt x="3" y="449"/>
                    <a:pt x="18" y="503"/>
                    <a:pt x="50" y="559"/>
                  </a:cubicBezTo>
                  <a:cubicBezTo>
                    <a:pt x="69" y="592"/>
                    <a:pt x="89" y="617"/>
                    <a:pt x="116" y="642"/>
                  </a:cubicBezTo>
                  <a:lnTo>
                    <a:pt x="274" y="798"/>
                  </a:lnTo>
                  <a:cubicBezTo>
                    <a:pt x="298" y="822"/>
                    <a:pt x="321" y="840"/>
                    <a:pt x="351" y="857"/>
                  </a:cubicBezTo>
                  <a:cubicBezTo>
                    <a:pt x="410" y="891"/>
                    <a:pt x="468" y="906"/>
                    <a:pt x="536" y="907"/>
                  </a:cubicBezTo>
                  <a:cubicBezTo>
                    <a:pt x="604" y="905"/>
                    <a:pt x="661" y="889"/>
                    <a:pt x="719" y="855"/>
                  </a:cubicBezTo>
                  <a:cubicBezTo>
                    <a:pt x="780" y="820"/>
                    <a:pt x="824" y="776"/>
                    <a:pt x="860" y="715"/>
                  </a:cubicBezTo>
                  <a:cubicBezTo>
                    <a:pt x="895" y="654"/>
                    <a:pt x="911" y="594"/>
                    <a:pt x="911" y="523"/>
                  </a:cubicBezTo>
                  <a:cubicBezTo>
                    <a:pt x="909" y="458"/>
                    <a:pt x="893" y="404"/>
                    <a:pt x="861" y="348"/>
                  </a:cubicBezTo>
                  <a:cubicBezTo>
                    <a:pt x="843" y="316"/>
                    <a:pt x="823" y="291"/>
                    <a:pt x="796" y="265"/>
                  </a:cubicBezTo>
                  <a:lnTo>
                    <a:pt x="638" y="110"/>
                  </a:lnTo>
                  <a:cubicBezTo>
                    <a:pt x="613" y="86"/>
                    <a:pt x="590" y="68"/>
                    <a:pt x="560" y="51"/>
                  </a:cubicBezTo>
                  <a:cubicBezTo>
                    <a:pt x="501" y="17"/>
                    <a:pt x="443" y="1"/>
                    <a:pt x="375" y="1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135">
              <a:extLst>
                <a:ext uri="{FF2B5EF4-FFF2-40B4-BE49-F238E27FC236}">
                  <a16:creationId xmlns:a16="http://schemas.microsoft.com/office/drawing/2014/main" id="{780361E7-ED06-4F26-8DCF-F33D94620147}"/>
                </a:ext>
              </a:extLst>
            </p:cNvPr>
            <p:cNvSpPr/>
            <p:nvPr/>
          </p:nvSpPr>
          <p:spPr>
            <a:xfrm>
              <a:off x="7353359" y="2920320"/>
              <a:ext cx="986040" cy="9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40" h="2740">
                  <a:moveTo>
                    <a:pt x="1370" y="2740"/>
                  </a:moveTo>
                  <a:cubicBezTo>
                    <a:pt x="1118" y="2740"/>
                    <a:pt x="903" y="2682"/>
                    <a:pt x="685" y="2556"/>
                  </a:cubicBezTo>
                  <a:cubicBezTo>
                    <a:pt x="466" y="2430"/>
                    <a:pt x="310" y="2273"/>
                    <a:pt x="184" y="2055"/>
                  </a:cubicBezTo>
                  <a:cubicBezTo>
                    <a:pt x="58" y="1836"/>
                    <a:pt x="0" y="1622"/>
                    <a:pt x="0" y="1370"/>
                  </a:cubicBezTo>
                  <a:cubicBezTo>
                    <a:pt x="0" y="1117"/>
                    <a:pt x="58" y="903"/>
                    <a:pt x="184" y="685"/>
                  </a:cubicBezTo>
                  <a:cubicBezTo>
                    <a:pt x="310" y="466"/>
                    <a:pt x="466" y="309"/>
                    <a:pt x="685" y="183"/>
                  </a:cubicBezTo>
                  <a:cubicBezTo>
                    <a:pt x="903" y="57"/>
                    <a:pt x="1118" y="0"/>
                    <a:pt x="1370" y="0"/>
                  </a:cubicBezTo>
                  <a:cubicBezTo>
                    <a:pt x="1622" y="0"/>
                    <a:pt x="1836" y="57"/>
                    <a:pt x="2055" y="183"/>
                  </a:cubicBezTo>
                  <a:cubicBezTo>
                    <a:pt x="2273" y="309"/>
                    <a:pt x="2431" y="466"/>
                    <a:pt x="2557" y="685"/>
                  </a:cubicBezTo>
                  <a:cubicBezTo>
                    <a:pt x="2683" y="903"/>
                    <a:pt x="2740" y="1117"/>
                    <a:pt x="2740" y="1370"/>
                  </a:cubicBezTo>
                  <a:cubicBezTo>
                    <a:pt x="2740" y="1622"/>
                    <a:pt x="2683" y="1836"/>
                    <a:pt x="2557" y="2054"/>
                  </a:cubicBezTo>
                  <a:cubicBezTo>
                    <a:pt x="2430" y="2272"/>
                    <a:pt x="2273" y="2430"/>
                    <a:pt x="2054" y="2556"/>
                  </a:cubicBezTo>
                  <a:cubicBezTo>
                    <a:pt x="1836" y="2682"/>
                    <a:pt x="1622" y="2739"/>
                    <a:pt x="1370" y="2740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136">
              <a:extLst>
                <a:ext uri="{FF2B5EF4-FFF2-40B4-BE49-F238E27FC236}">
                  <a16:creationId xmlns:a16="http://schemas.microsoft.com/office/drawing/2014/main" id="{475EAA4A-6A56-42D9-98FA-9D81B6671AA3}"/>
                </a:ext>
              </a:extLst>
            </p:cNvPr>
            <p:cNvSpPr/>
            <p:nvPr/>
          </p:nvSpPr>
          <p:spPr>
            <a:xfrm>
              <a:off x="551160" y="3796560"/>
              <a:ext cx="1868399" cy="201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91" h="5603">
                  <a:moveTo>
                    <a:pt x="5185" y="842"/>
                  </a:moveTo>
                  <a:cubicBezTo>
                    <a:pt x="5179" y="693"/>
                    <a:pt x="5143" y="567"/>
                    <a:pt x="5068" y="437"/>
                  </a:cubicBezTo>
                  <a:cubicBezTo>
                    <a:pt x="4988" y="298"/>
                    <a:pt x="4887" y="197"/>
                    <a:pt x="4748" y="117"/>
                  </a:cubicBezTo>
                  <a:cubicBezTo>
                    <a:pt x="4608" y="36"/>
                    <a:pt x="4472" y="0"/>
                    <a:pt x="4311" y="0"/>
                  </a:cubicBezTo>
                  <a:cubicBezTo>
                    <a:pt x="4287" y="0"/>
                    <a:pt x="4267" y="1"/>
                    <a:pt x="4243" y="3"/>
                  </a:cubicBezTo>
                  <a:cubicBezTo>
                    <a:pt x="3934" y="27"/>
                    <a:pt x="3621" y="21"/>
                    <a:pt x="2740" y="196"/>
                  </a:cubicBezTo>
                  <a:cubicBezTo>
                    <a:pt x="1858" y="371"/>
                    <a:pt x="1399" y="513"/>
                    <a:pt x="940" y="728"/>
                  </a:cubicBezTo>
                  <a:cubicBezTo>
                    <a:pt x="394" y="983"/>
                    <a:pt x="367" y="1244"/>
                    <a:pt x="444" y="1639"/>
                  </a:cubicBezTo>
                  <a:cubicBezTo>
                    <a:pt x="459" y="1725"/>
                    <a:pt x="485" y="1795"/>
                    <a:pt x="528" y="1870"/>
                  </a:cubicBezTo>
                  <a:cubicBezTo>
                    <a:pt x="555" y="1915"/>
                    <a:pt x="581" y="1951"/>
                    <a:pt x="616" y="1990"/>
                  </a:cubicBezTo>
                  <a:lnTo>
                    <a:pt x="1803" y="3497"/>
                  </a:lnTo>
                  <a:lnTo>
                    <a:pt x="333" y="3229"/>
                  </a:lnTo>
                  <a:cubicBezTo>
                    <a:pt x="315" y="3226"/>
                    <a:pt x="300" y="3225"/>
                    <a:pt x="282" y="3225"/>
                  </a:cubicBezTo>
                  <a:cubicBezTo>
                    <a:pt x="230" y="3225"/>
                    <a:pt x="186" y="3236"/>
                    <a:pt x="141" y="3262"/>
                  </a:cubicBezTo>
                  <a:cubicBezTo>
                    <a:pt x="96" y="3287"/>
                    <a:pt x="64" y="3321"/>
                    <a:pt x="38" y="3366"/>
                  </a:cubicBezTo>
                  <a:cubicBezTo>
                    <a:pt x="12" y="3411"/>
                    <a:pt x="0" y="3455"/>
                    <a:pt x="0" y="3507"/>
                  </a:cubicBezTo>
                  <a:cubicBezTo>
                    <a:pt x="0" y="3559"/>
                    <a:pt x="12" y="3603"/>
                    <a:pt x="38" y="3648"/>
                  </a:cubicBezTo>
                  <a:cubicBezTo>
                    <a:pt x="43" y="3656"/>
                    <a:pt x="48" y="3664"/>
                    <a:pt x="54" y="3672"/>
                  </a:cubicBezTo>
                  <a:lnTo>
                    <a:pt x="67" y="3690"/>
                  </a:lnTo>
                  <a:lnTo>
                    <a:pt x="1364" y="5483"/>
                  </a:lnTo>
                  <a:cubicBezTo>
                    <a:pt x="1389" y="5518"/>
                    <a:pt x="1417" y="5543"/>
                    <a:pt x="1455" y="5564"/>
                  </a:cubicBezTo>
                  <a:cubicBezTo>
                    <a:pt x="1501" y="5591"/>
                    <a:pt x="1546" y="5603"/>
                    <a:pt x="1600" y="5603"/>
                  </a:cubicBezTo>
                  <a:cubicBezTo>
                    <a:pt x="1653" y="5603"/>
                    <a:pt x="1699" y="5591"/>
                    <a:pt x="1746" y="5564"/>
                  </a:cubicBezTo>
                  <a:cubicBezTo>
                    <a:pt x="1792" y="5537"/>
                    <a:pt x="1826" y="5504"/>
                    <a:pt x="1853" y="5458"/>
                  </a:cubicBezTo>
                  <a:cubicBezTo>
                    <a:pt x="1880" y="5411"/>
                    <a:pt x="1892" y="5365"/>
                    <a:pt x="1892" y="5312"/>
                  </a:cubicBezTo>
                  <a:cubicBezTo>
                    <a:pt x="1892" y="5258"/>
                    <a:pt x="1880" y="5213"/>
                    <a:pt x="1853" y="5166"/>
                  </a:cubicBezTo>
                  <a:cubicBezTo>
                    <a:pt x="1847" y="5157"/>
                    <a:pt x="1843" y="5149"/>
                    <a:pt x="1836" y="5141"/>
                  </a:cubicBezTo>
                  <a:lnTo>
                    <a:pt x="883" y="3824"/>
                  </a:lnTo>
                  <a:lnTo>
                    <a:pt x="2139" y="3854"/>
                  </a:lnTo>
                  <a:cubicBezTo>
                    <a:pt x="2140" y="3854"/>
                    <a:pt x="2141" y="3854"/>
                    <a:pt x="2143" y="3854"/>
                  </a:cubicBezTo>
                  <a:cubicBezTo>
                    <a:pt x="2168" y="3854"/>
                    <a:pt x="2190" y="3848"/>
                    <a:pt x="2213" y="3836"/>
                  </a:cubicBezTo>
                  <a:cubicBezTo>
                    <a:pt x="2215" y="3835"/>
                    <a:pt x="2217" y="3834"/>
                    <a:pt x="2219" y="3833"/>
                  </a:cubicBezTo>
                  <a:cubicBezTo>
                    <a:pt x="2243" y="3819"/>
                    <a:pt x="2261" y="3802"/>
                    <a:pt x="2275" y="3778"/>
                  </a:cubicBezTo>
                  <a:cubicBezTo>
                    <a:pt x="2288" y="3754"/>
                    <a:pt x="2295" y="3730"/>
                    <a:pt x="2295" y="3702"/>
                  </a:cubicBezTo>
                  <a:cubicBezTo>
                    <a:pt x="2295" y="3676"/>
                    <a:pt x="2289" y="3654"/>
                    <a:pt x="2278" y="3631"/>
                  </a:cubicBezTo>
                  <a:lnTo>
                    <a:pt x="2276" y="3629"/>
                  </a:lnTo>
                  <a:lnTo>
                    <a:pt x="1567" y="2274"/>
                  </a:lnTo>
                  <a:cubicBezTo>
                    <a:pt x="1640" y="2267"/>
                    <a:pt x="1700" y="2258"/>
                    <a:pt x="1771" y="2241"/>
                  </a:cubicBezTo>
                  <a:lnTo>
                    <a:pt x="3304" y="3387"/>
                  </a:lnTo>
                  <a:lnTo>
                    <a:pt x="2659" y="3850"/>
                  </a:lnTo>
                  <a:cubicBezTo>
                    <a:pt x="2649" y="3858"/>
                    <a:pt x="2640" y="3865"/>
                    <a:pt x="2630" y="3875"/>
                  </a:cubicBezTo>
                  <a:cubicBezTo>
                    <a:pt x="2613" y="3892"/>
                    <a:pt x="2600" y="3908"/>
                    <a:pt x="2588" y="3929"/>
                  </a:cubicBezTo>
                  <a:cubicBezTo>
                    <a:pt x="2565" y="3970"/>
                    <a:pt x="2554" y="4009"/>
                    <a:pt x="2554" y="4056"/>
                  </a:cubicBezTo>
                  <a:cubicBezTo>
                    <a:pt x="2554" y="4102"/>
                    <a:pt x="2565" y="4142"/>
                    <a:pt x="2588" y="4182"/>
                  </a:cubicBezTo>
                  <a:cubicBezTo>
                    <a:pt x="2599" y="4202"/>
                    <a:pt x="2610" y="4217"/>
                    <a:pt x="2626" y="4233"/>
                  </a:cubicBezTo>
                  <a:lnTo>
                    <a:pt x="2655" y="4262"/>
                  </a:lnTo>
                  <a:lnTo>
                    <a:pt x="3879" y="5515"/>
                  </a:lnTo>
                  <a:cubicBezTo>
                    <a:pt x="3898" y="5534"/>
                    <a:pt x="3916" y="5548"/>
                    <a:pt x="3939" y="5561"/>
                  </a:cubicBezTo>
                  <a:cubicBezTo>
                    <a:pt x="3986" y="5588"/>
                    <a:pt x="4031" y="5600"/>
                    <a:pt x="4085" y="5600"/>
                  </a:cubicBezTo>
                  <a:cubicBezTo>
                    <a:pt x="4138" y="5600"/>
                    <a:pt x="4184" y="5588"/>
                    <a:pt x="4231" y="5561"/>
                  </a:cubicBezTo>
                  <a:cubicBezTo>
                    <a:pt x="4277" y="5534"/>
                    <a:pt x="4311" y="5501"/>
                    <a:pt x="4338" y="5455"/>
                  </a:cubicBezTo>
                  <a:cubicBezTo>
                    <a:pt x="4364" y="5408"/>
                    <a:pt x="4377" y="5363"/>
                    <a:pt x="4377" y="5309"/>
                  </a:cubicBezTo>
                  <a:cubicBezTo>
                    <a:pt x="4377" y="5255"/>
                    <a:pt x="4364" y="5210"/>
                    <a:pt x="4338" y="5163"/>
                  </a:cubicBezTo>
                  <a:cubicBezTo>
                    <a:pt x="4325" y="5142"/>
                    <a:pt x="4313" y="5125"/>
                    <a:pt x="4296" y="5108"/>
                  </a:cubicBezTo>
                  <a:lnTo>
                    <a:pt x="3245" y="4031"/>
                  </a:lnTo>
                  <a:lnTo>
                    <a:pt x="3650" y="3492"/>
                  </a:lnTo>
                  <a:lnTo>
                    <a:pt x="3657" y="3484"/>
                  </a:lnTo>
                  <a:cubicBezTo>
                    <a:pt x="3661" y="3478"/>
                    <a:pt x="3664" y="3473"/>
                    <a:pt x="3667" y="3468"/>
                  </a:cubicBezTo>
                  <a:cubicBezTo>
                    <a:pt x="3682" y="3442"/>
                    <a:pt x="3689" y="3417"/>
                    <a:pt x="3689" y="3388"/>
                  </a:cubicBezTo>
                  <a:cubicBezTo>
                    <a:pt x="3689" y="3359"/>
                    <a:pt x="3682" y="3334"/>
                    <a:pt x="3667" y="3309"/>
                  </a:cubicBezTo>
                  <a:cubicBezTo>
                    <a:pt x="3661" y="3298"/>
                    <a:pt x="3654" y="3289"/>
                    <a:pt x="3646" y="3279"/>
                  </a:cubicBezTo>
                  <a:lnTo>
                    <a:pt x="2465" y="2021"/>
                  </a:lnTo>
                  <a:cubicBezTo>
                    <a:pt x="2645" y="1966"/>
                    <a:pt x="2898" y="1894"/>
                    <a:pt x="3345" y="1781"/>
                  </a:cubicBezTo>
                  <a:cubicBezTo>
                    <a:pt x="3837" y="1656"/>
                    <a:pt x="4324" y="1612"/>
                    <a:pt x="4673" y="1573"/>
                  </a:cubicBezTo>
                  <a:cubicBezTo>
                    <a:pt x="4757" y="1563"/>
                    <a:pt x="4825" y="1540"/>
                    <a:pt x="4899" y="1498"/>
                  </a:cubicBezTo>
                  <a:cubicBezTo>
                    <a:pt x="4991" y="1444"/>
                    <a:pt x="5059" y="1378"/>
                    <a:pt x="5113" y="1285"/>
                  </a:cubicBezTo>
                  <a:cubicBezTo>
                    <a:pt x="5166" y="1192"/>
                    <a:pt x="5191" y="1101"/>
                    <a:pt x="5191" y="994"/>
                  </a:cubicBezTo>
                  <a:cubicBezTo>
                    <a:pt x="5191" y="986"/>
                    <a:pt x="5190" y="980"/>
                    <a:pt x="5190" y="972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137">
              <a:extLst>
                <a:ext uri="{FF2B5EF4-FFF2-40B4-BE49-F238E27FC236}">
                  <a16:creationId xmlns:a16="http://schemas.microsoft.com/office/drawing/2014/main" id="{CFE8BEBE-EA7D-4BBF-AD52-B7CFFD7EDF37}"/>
                </a:ext>
              </a:extLst>
            </p:cNvPr>
            <p:cNvSpPr/>
            <p:nvPr/>
          </p:nvSpPr>
          <p:spPr>
            <a:xfrm>
              <a:off x="1132200" y="3119040"/>
              <a:ext cx="2086200" cy="890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96" h="2476">
                  <a:moveTo>
                    <a:pt x="5724" y="1466"/>
                  </a:moveTo>
                  <a:cubicBezTo>
                    <a:pt x="5772" y="1034"/>
                    <a:pt x="5775" y="740"/>
                    <a:pt x="5434" y="502"/>
                  </a:cubicBezTo>
                  <a:cubicBezTo>
                    <a:pt x="4448" y="-188"/>
                    <a:pt x="3178" y="-50"/>
                    <a:pt x="2007" y="227"/>
                  </a:cubicBezTo>
                  <a:cubicBezTo>
                    <a:pt x="1434" y="363"/>
                    <a:pt x="-106" y="918"/>
                    <a:pt x="6" y="1325"/>
                  </a:cubicBezTo>
                  <a:cubicBezTo>
                    <a:pt x="104" y="1683"/>
                    <a:pt x="1054" y="1543"/>
                    <a:pt x="2338" y="1432"/>
                  </a:cubicBezTo>
                  <a:cubicBezTo>
                    <a:pt x="3125" y="1364"/>
                    <a:pt x="3557" y="1638"/>
                    <a:pt x="4039" y="2153"/>
                  </a:cubicBezTo>
                  <a:cubicBezTo>
                    <a:pt x="4118" y="2240"/>
                    <a:pt x="4197" y="2303"/>
                    <a:pt x="4299" y="2362"/>
                  </a:cubicBezTo>
                  <a:cubicBezTo>
                    <a:pt x="4391" y="2415"/>
                    <a:pt x="4474" y="2449"/>
                    <a:pt x="4576" y="2475"/>
                  </a:cubicBezTo>
                  <a:cubicBezTo>
                    <a:pt x="4580" y="2476"/>
                    <a:pt x="4583" y="2476"/>
                    <a:pt x="4587" y="2476"/>
                  </a:cubicBezTo>
                  <a:cubicBezTo>
                    <a:pt x="4595" y="2476"/>
                    <a:pt x="4602" y="2475"/>
                    <a:pt x="4609" y="2471"/>
                  </a:cubicBezTo>
                  <a:cubicBezTo>
                    <a:pt x="4616" y="2467"/>
                    <a:pt x="4621" y="2462"/>
                    <a:pt x="4625" y="2455"/>
                  </a:cubicBezTo>
                  <a:cubicBezTo>
                    <a:pt x="4629" y="2448"/>
                    <a:pt x="4631" y="2441"/>
                    <a:pt x="4631" y="2433"/>
                  </a:cubicBezTo>
                  <a:cubicBezTo>
                    <a:pt x="4631" y="2425"/>
                    <a:pt x="4629" y="2418"/>
                    <a:pt x="4625" y="2411"/>
                  </a:cubicBezTo>
                  <a:cubicBezTo>
                    <a:pt x="4621" y="2404"/>
                    <a:pt x="4616" y="2399"/>
                    <a:pt x="4609" y="2395"/>
                  </a:cubicBezTo>
                  <a:lnTo>
                    <a:pt x="4608" y="2394"/>
                  </a:lnTo>
                  <a:lnTo>
                    <a:pt x="4605" y="2392"/>
                  </a:lnTo>
                  <a:lnTo>
                    <a:pt x="4641" y="2129"/>
                  </a:lnTo>
                  <a:lnTo>
                    <a:pt x="4520" y="2339"/>
                  </a:lnTo>
                  <a:cubicBezTo>
                    <a:pt x="4509" y="2332"/>
                    <a:pt x="4499" y="2324"/>
                    <a:pt x="4488" y="2317"/>
                  </a:cubicBezTo>
                  <a:lnTo>
                    <a:pt x="4526" y="2043"/>
                  </a:lnTo>
                  <a:lnTo>
                    <a:pt x="4404" y="2254"/>
                  </a:lnTo>
                  <a:lnTo>
                    <a:pt x="4382" y="2236"/>
                  </a:lnTo>
                  <a:lnTo>
                    <a:pt x="4419" y="1969"/>
                  </a:lnTo>
                  <a:lnTo>
                    <a:pt x="4302" y="2170"/>
                  </a:lnTo>
                  <a:lnTo>
                    <a:pt x="4277" y="2148"/>
                  </a:lnTo>
                  <a:lnTo>
                    <a:pt x="4313" y="1891"/>
                  </a:lnTo>
                  <a:lnTo>
                    <a:pt x="4203" y="2080"/>
                  </a:lnTo>
                  <a:cubicBezTo>
                    <a:pt x="4185" y="2063"/>
                    <a:pt x="4167" y="2046"/>
                    <a:pt x="4149" y="2029"/>
                  </a:cubicBezTo>
                  <a:cubicBezTo>
                    <a:pt x="4345" y="1666"/>
                    <a:pt x="4619" y="1553"/>
                    <a:pt x="4767" y="1519"/>
                  </a:cubicBezTo>
                  <a:lnTo>
                    <a:pt x="4797" y="1531"/>
                  </a:lnTo>
                  <a:lnTo>
                    <a:pt x="4662" y="1717"/>
                  </a:lnTo>
                  <a:lnTo>
                    <a:pt x="4896" y="1571"/>
                  </a:lnTo>
                  <a:cubicBezTo>
                    <a:pt x="4915" y="1580"/>
                    <a:pt x="4934" y="1588"/>
                    <a:pt x="4953" y="1596"/>
                  </a:cubicBezTo>
                  <a:lnTo>
                    <a:pt x="4810" y="1792"/>
                  </a:lnTo>
                  <a:lnTo>
                    <a:pt x="5054" y="1642"/>
                  </a:lnTo>
                  <a:lnTo>
                    <a:pt x="5089" y="1659"/>
                  </a:lnTo>
                  <a:lnTo>
                    <a:pt x="4939" y="1865"/>
                  </a:lnTo>
                  <a:lnTo>
                    <a:pt x="5192" y="1708"/>
                  </a:lnTo>
                  <a:lnTo>
                    <a:pt x="5222" y="1723"/>
                  </a:lnTo>
                  <a:lnTo>
                    <a:pt x="5063" y="1942"/>
                  </a:lnTo>
                  <a:lnTo>
                    <a:pt x="5330" y="1776"/>
                  </a:lnTo>
                  <a:lnTo>
                    <a:pt x="5367" y="1794"/>
                  </a:lnTo>
                  <a:lnTo>
                    <a:pt x="5202" y="2020"/>
                  </a:lnTo>
                  <a:lnTo>
                    <a:pt x="5484" y="1845"/>
                  </a:lnTo>
                  <a:cubicBezTo>
                    <a:pt x="5518" y="1858"/>
                    <a:pt x="5542" y="1862"/>
                    <a:pt x="5553" y="1856"/>
                  </a:cubicBezTo>
                  <a:cubicBezTo>
                    <a:pt x="5870" y="1663"/>
                    <a:pt x="5819" y="1583"/>
                    <a:pt x="5724" y="1466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138">
              <a:extLst>
                <a:ext uri="{FF2B5EF4-FFF2-40B4-BE49-F238E27FC236}">
                  <a16:creationId xmlns:a16="http://schemas.microsoft.com/office/drawing/2014/main" id="{B6E9B6BD-460E-4885-AA2F-36B213A82279}"/>
                </a:ext>
              </a:extLst>
            </p:cNvPr>
            <p:cNvSpPr/>
            <p:nvPr/>
          </p:nvSpPr>
          <p:spPr>
            <a:xfrm>
              <a:off x="1132200" y="3119040"/>
              <a:ext cx="2086200" cy="890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96" h="2476">
                  <a:moveTo>
                    <a:pt x="5434" y="502"/>
                  </a:moveTo>
                  <a:cubicBezTo>
                    <a:pt x="4448" y="-188"/>
                    <a:pt x="3178" y="-50"/>
                    <a:pt x="2007" y="227"/>
                  </a:cubicBezTo>
                  <a:cubicBezTo>
                    <a:pt x="1434" y="363"/>
                    <a:pt x="-106" y="918"/>
                    <a:pt x="6" y="1325"/>
                  </a:cubicBezTo>
                  <a:cubicBezTo>
                    <a:pt x="6" y="1325"/>
                    <a:pt x="25" y="1073"/>
                    <a:pt x="1526" y="876"/>
                  </a:cubicBezTo>
                  <a:cubicBezTo>
                    <a:pt x="2310" y="774"/>
                    <a:pt x="3557" y="1638"/>
                    <a:pt x="4039" y="2153"/>
                  </a:cubicBezTo>
                  <a:cubicBezTo>
                    <a:pt x="4118" y="2240"/>
                    <a:pt x="4197" y="2303"/>
                    <a:pt x="4299" y="2362"/>
                  </a:cubicBezTo>
                  <a:cubicBezTo>
                    <a:pt x="4391" y="2415"/>
                    <a:pt x="4474" y="2449"/>
                    <a:pt x="4576" y="2475"/>
                  </a:cubicBezTo>
                  <a:cubicBezTo>
                    <a:pt x="4580" y="2476"/>
                    <a:pt x="4583" y="2476"/>
                    <a:pt x="4587" y="2476"/>
                  </a:cubicBezTo>
                  <a:cubicBezTo>
                    <a:pt x="4595" y="2476"/>
                    <a:pt x="4602" y="2475"/>
                    <a:pt x="4609" y="2471"/>
                  </a:cubicBezTo>
                  <a:cubicBezTo>
                    <a:pt x="4616" y="2467"/>
                    <a:pt x="4621" y="2462"/>
                    <a:pt x="4625" y="2455"/>
                  </a:cubicBezTo>
                  <a:cubicBezTo>
                    <a:pt x="4629" y="2448"/>
                    <a:pt x="4631" y="2441"/>
                    <a:pt x="4631" y="2433"/>
                  </a:cubicBezTo>
                  <a:cubicBezTo>
                    <a:pt x="4631" y="2425"/>
                    <a:pt x="4629" y="2418"/>
                    <a:pt x="4625" y="2411"/>
                  </a:cubicBezTo>
                  <a:cubicBezTo>
                    <a:pt x="4621" y="2404"/>
                    <a:pt x="4616" y="2399"/>
                    <a:pt x="4609" y="2395"/>
                  </a:cubicBezTo>
                  <a:lnTo>
                    <a:pt x="4608" y="2394"/>
                  </a:lnTo>
                  <a:cubicBezTo>
                    <a:pt x="4124" y="2114"/>
                    <a:pt x="3603" y="1400"/>
                    <a:pt x="3603" y="1400"/>
                  </a:cubicBezTo>
                  <a:cubicBezTo>
                    <a:pt x="4369" y="1116"/>
                    <a:pt x="5458" y="1914"/>
                    <a:pt x="5553" y="1856"/>
                  </a:cubicBezTo>
                  <a:cubicBezTo>
                    <a:pt x="5870" y="1663"/>
                    <a:pt x="5819" y="1583"/>
                    <a:pt x="5724" y="1466"/>
                  </a:cubicBezTo>
                  <a:cubicBezTo>
                    <a:pt x="5772" y="1034"/>
                    <a:pt x="5775" y="740"/>
                    <a:pt x="5434" y="502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39">
              <a:extLst>
                <a:ext uri="{FF2B5EF4-FFF2-40B4-BE49-F238E27FC236}">
                  <a16:creationId xmlns:a16="http://schemas.microsoft.com/office/drawing/2014/main" id="{D63FF04F-44B3-4370-8901-5DD6D41745C6}"/>
                </a:ext>
              </a:extLst>
            </p:cNvPr>
            <p:cNvSpPr/>
            <p:nvPr/>
          </p:nvSpPr>
          <p:spPr>
            <a:xfrm>
              <a:off x="3064320" y="3570120"/>
              <a:ext cx="83520" cy="8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" h="233">
                  <a:moveTo>
                    <a:pt x="117" y="233"/>
                  </a:moveTo>
                  <a:cubicBezTo>
                    <a:pt x="95" y="233"/>
                    <a:pt x="77" y="228"/>
                    <a:pt x="58" y="218"/>
                  </a:cubicBezTo>
                  <a:cubicBezTo>
                    <a:pt x="39" y="207"/>
                    <a:pt x="27" y="194"/>
                    <a:pt x="16" y="175"/>
                  </a:cubicBezTo>
                  <a:cubicBezTo>
                    <a:pt x="5" y="156"/>
                    <a:pt x="0" y="138"/>
                    <a:pt x="0" y="117"/>
                  </a:cubicBezTo>
                  <a:cubicBezTo>
                    <a:pt x="0" y="95"/>
                    <a:pt x="5" y="76"/>
                    <a:pt x="16" y="58"/>
                  </a:cubicBezTo>
                  <a:cubicBezTo>
                    <a:pt x="26" y="39"/>
                    <a:pt x="39" y="26"/>
                    <a:pt x="58" y="16"/>
                  </a:cubicBezTo>
                  <a:cubicBezTo>
                    <a:pt x="76" y="5"/>
                    <a:pt x="95" y="0"/>
                    <a:pt x="117" y="0"/>
                  </a:cubicBezTo>
                  <a:cubicBezTo>
                    <a:pt x="138" y="0"/>
                    <a:pt x="156" y="5"/>
                    <a:pt x="175" y="16"/>
                  </a:cubicBezTo>
                  <a:cubicBezTo>
                    <a:pt x="193" y="26"/>
                    <a:pt x="207" y="39"/>
                    <a:pt x="218" y="58"/>
                  </a:cubicBezTo>
                  <a:cubicBezTo>
                    <a:pt x="228" y="77"/>
                    <a:pt x="233" y="95"/>
                    <a:pt x="233" y="117"/>
                  </a:cubicBezTo>
                  <a:cubicBezTo>
                    <a:pt x="233" y="122"/>
                    <a:pt x="233" y="126"/>
                    <a:pt x="232" y="131"/>
                  </a:cubicBezTo>
                  <a:cubicBezTo>
                    <a:pt x="230" y="147"/>
                    <a:pt x="226" y="161"/>
                    <a:pt x="218" y="175"/>
                  </a:cubicBezTo>
                  <a:cubicBezTo>
                    <a:pt x="207" y="194"/>
                    <a:pt x="193" y="208"/>
                    <a:pt x="175" y="218"/>
                  </a:cubicBezTo>
                  <a:cubicBezTo>
                    <a:pt x="156" y="229"/>
                    <a:pt x="138" y="233"/>
                    <a:pt x="117" y="233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40">
              <a:extLst>
                <a:ext uri="{FF2B5EF4-FFF2-40B4-BE49-F238E27FC236}">
                  <a16:creationId xmlns:a16="http://schemas.microsoft.com/office/drawing/2014/main" id="{8321B6B8-B641-446B-8104-4FE06E4BED40}"/>
                </a:ext>
              </a:extLst>
            </p:cNvPr>
            <p:cNvSpPr/>
            <p:nvPr/>
          </p:nvSpPr>
          <p:spPr>
            <a:xfrm>
              <a:off x="3053880" y="355968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6" y="58"/>
                  </a:moveTo>
                  <a:cubicBezTo>
                    <a:pt x="162" y="58"/>
                    <a:pt x="175" y="62"/>
                    <a:pt x="189" y="70"/>
                  </a:cubicBezTo>
                  <a:cubicBezTo>
                    <a:pt x="203" y="78"/>
                    <a:pt x="213" y="88"/>
                    <a:pt x="221" y="102"/>
                  </a:cubicBezTo>
                  <a:cubicBezTo>
                    <a:pt x="229" y="116"/>
                    <a:pt x="233" y="130"/>
                    <a:pt x="233" y="146"/>
                  </a:cubicBezTo>
                  <a:cubicBezTo>
                    <a:pt x="233" y="162"/>
                    <a:pt x="229" y="175"/>
                    <a:pt x="221" y="189"/>
                  </a:cubicBezTo>
                  <a:cubicBezTo>
                    <a:pt x="213" y="203"/>
                    <a:pt x="203" y="213"/>
                    <a:pt x="189" y="221"/>
                  </a:cubicBezTo>
                  <a:cubicBezTo>
                    <a:pt x="175" y="229"/>
                    <a:pt x="162" y="233"/>
                    <a:pt x="146" y="233"/>
                  </a:cubicBezTo>
                  <a:cubicBezTo>
                    <a:pt x="130" y="233"/>
                    <a:pt x="116" y="229"/>
                    <a:pt x="102" y="221"/>
                  </a:cubicBezTo>
                  <a:cubicBezTo>
                    <a:pt x="88" y="213"/>
                    <a:pt x="78" y="203"/>
                    <a:pt x="70" y="189"/>
                  </a:cubicBezTo>
                  <a:cubicBezTo>
                    <a:pt x="62" y="175"/>
                    <a:pt x="58" y="162"/>
                    <a:pt x="58" y="146"/>
                  </a:cubicBezTo>
                  <a:cubicBezTo>
                    <a:pt x="58" y="142"/>
                    <a:pt x="58" y="138"/>
                    <a:pt x="59" y="135"/>
                  </a:cubicBezTo>
                  <a:cubicBezTo>
                    <a:pt x="60" y="122"/>
                    <a:pt x="64" y="112"/>
                    <a:pt x="70" y="102"/>
                  </a:cubicBezTo>
                  <a:cubicBezTo>
                    <a:pt x="78" y="88"/>
                    <a:pt x="88" y="78"/>
                    <a:pt x="102" y="70"/>
                  </a:cubicBezTo>
                  <a:cubicBezTo>
                    <a:pt x="116" y="62"/>
                    <a:pt x="129" y="58"/>
                    <a:pt x="146" y="58"/>
                  </a:cubicBezTo>
                  <a:close/>
                  <a:moveTo>
                    <a:pt x="146" y="0"/>
                  </a:moveTo>
                  <a:cubicBezTo>
                    <a:pt x="119" y="0"/>
                    <a:pt x="96" y="6"/>
                    <a:pt x="73" y="19"/>
                  </a:cubicBezTo>
                  <a:cubicBezTo>
                    <a:pt x="50" y="33"/>
                    <a:pt x="33" y="50"/>
                    <a:pt x="19" y="73"/>
                  </a:cubicBezTo>
                  <a:cubicBezTo>
                    <a:pt x="5" y="96"/>
                    <a:pt x="0" y="119"/>
                    <a:pt x="0" y="146"/>
                  </a:cubicBezTo>
                  <a:cubicBezTo>
                    <a:pt x="0" y="172"/>
                    <a:pt x="5" y="195"/>
                    <a:pt x="19" y="219"/>
                  </a:cubicBezTo>
                  <a:cubicBezTo>
                    <a:pt x="33" y="242"/>
                    <a:pt x="50" y="258"/>
                    <a:pt x="73" y="272"/>
                  </a:cubicBezTo>
                  <a:cubicBezTo>
                    <a:pt x="96" y="285"/>
                    <a:pt x="119" y="291"/>
                    <a:pt x="146" y="291"/>
                  </a:cubicBezTo>
                  <a:cubicBezTo>
                    <a:pt x="172" y="291"/>
                    <a:pt x="195" y="285"/>
                    <a:pt x="219" y="272"/>
                  </a:cubicBezTo>
                  <a:cubicBezTo>
                    <a:pt x="242" y="258"/>
                    <a:pt x="258" y="242"/>
                    <a:pt x="272" y="219"/>
                  </a:cubicBezTo>
                  <a:cubicBezTo>
                    <a:pt x="285" y="195"/>
                    <a:pt x="291" y="172"/>
                    <a:pt x="291" y="146"/>
                  </a:cubicBezTo>
                  <a:cubicBezTo>
                    <a:pt x="291" y="119"/>
                    <a:pt x="285" y="96"/>
                    <a:pt x="272" y="73"/>
                  </a:cubicBezTo>
                  <a:cubicBezTo>
                    <a:pt x="258" y="50"/>
                    <a:pt x="242" y="33"/>
                    <a:pt x="219" y="19"/>
                  </a:cubicBezTo>
                  <a:cubicBezTo>
                    <a:pt x="201" y="9"/>
                    <a:pt x="184" y="4"/>
                    <a:pt x="164" y="1"/>
                  </a:cubicBezTo>
                  <a:cubicBezTo>
                    <a:pt x="158" y="0"/>
                    <a:pt x="152" y="0"/>
                    <a:pt x="146" y="0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41">
              <a:extLst>
                <a:ext uri="{FF2B5EF4-FFF2-40B4-BE49-F238E27FC236}">
                  <a16:creationId xmlns:a16="http://schemas.microsoft.com/office/drawing/2014/main" id="{10C16D0B-0C2F-469A-888F-49AFBAF678F2}"/>
                </a:ext>
              </a:extLst>
            </p:cNvPr>
            <p:cNvSpPr/>
            <p:nvPr/>
          </p:nvSpPr>
          <p:spPr>
            <a:xfrm>
              <a:off x="3038759" y="3405240"/>
              <a:ext cx="72720" cy="7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204">
                  <a:moveTo>
                    <a:pt x="88" y="203"/>
                  </a:moveTo>
                  <a:cubicBezTo>
                    <a:pt x="74" y="201"/>
                    <a:pt x="63" y="197"/>
                    <a:pt x="51" y="190"/>
                  </a:cubicBezTo>
                  <a:cubicBezTo>
                    <a:pt x="34" y="181"/>
                    <a:pt x="23" y="169"/>
                    <a:pt x="13" y="153"/>
                  </a:cubicBezTo>
                  <a:cubicBezTo>
                    <a:pt x="3" y="137"/>
                    <a:pt x="0" y="121"/>
                    <a:pt x="0" y="102"/>
                  </a:cubicBezTo>
                  <a:cubicBezTo>
                    <a:pt x="0" y="83"/>
                    <a:pt x="3" y="67"/>
                    <a:pt x="13" y="51"/>
                  </a:cubicBezTo>
                  <a:cubicBezTo>
                    <a:pt x="23" y="35"/>
                    <a:pt x="34" y="23"/>
                    <a:pt x="51" y="14"/>
                  </a:cubicBezTo>
                  <a:cubicBezTo>
                    <a:pt x="67" y="4"/>
                    <a:pt x="83" y="0"/>
                    <a:pt x="101" y="0"/>
                  </a:cubicBezTo>
                  <a:cubicBezTo>
                    <a:pt x="106" y="0"/>
                    <a:pt x="110" y="0"/>
                    <a:pt x="114" y="1"/>
                  </a:cubicBezTo>
                  <a:cubicBezTo>
                    <a:pt x="128" y="3"/>
                    <a:pt x="140" y="7"/>
                    <a:pt x="152" y="14"/>
                  </a:cubicBezTo>
                  <a:cubicBezTo>
                    <a:pt x="168" y="24"/>
                    <a:pt x="179" y="35"/>
                    <a:pt x="189" y="51"/>
                  </a:cubicBezTo>
                  <a:cubicBezTo>
                    <a:pt x="198" y="67"/>
                    <a:pt x="203" y="83"/>
                    <a:pt x="203" y="102"/>
                  </a:cubicBezTo>
                  <a:cubicBezTo>
                    <a:pt x="203" y="121"/>
                    <a:pt x="198" y="137"/>
                    <a:pt x="189" y="153"/>
                  </a:cubicBezTo>
                  <a:cubicBezTo>
                    <a:pt x="179" y="169"/>
                    <a:pt x="168" y="181"/>
                    <a:pt x="152" y="190"/>
                  </a:cubicBezTo>
                  <a:cubicBezTo>
                    <a:pt x="136" y="200"/>
                    <a:pt x="120" y="204"/>
                    <a:pt x="101" y="204"/>
                  </a:cubicBezTo>
                  <a:cubicBezTo>
                    <a:pt x="97" y="204"/>
                    <a:pt x="93" y="204"/>
                    <a:pt x="88" y="203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42">
              <a:extLst>
                <a:ext uri="{FF2B5EF4-FFF2-40B4-BE49-F238E27FC236}">
                  <a16:creationId xmlns:a16="http://schemas.microsoft.com/office/drawing/2014/main" id="{B2AC1617-A763-4E69-9C54-31B338F699A3}"/>
                </a:ext>
              </a:extLst>
            </p:cNvPr>
            <p:cNvSpPr/>
            <p:nvPr/>
          </p:nvSpPr>
          <p:spPr>
            <a:xfrm>
              <a:off x="3027960" y="3394800"/>
              <a:ext cx="94320" cy="9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3" h="262">
                  <a:moveTo>
                    <a:pt x="136" y="58"/>
                  </a:moveTo>
                  <a:cubicBezTo>
                    <a:pt x="138" y="58"/>
                    <a:pt x="139" y="58"/>
                    <a:pt x="141" y="58"/>
                  </a:cubicBezTo>
                  <a:cubicBezTo>
                    <a:pt x="152" y="59"/>
                    <a:pt x="162" y="62"/>
                    <a:pt x="172" y="68"/>
                  </a:cubicBezTo>
                  <a:cubicBezTo>
                    <a:pt x="184" y="74"/>
                    <a:pt x="192" y="82"/>
                    <a:pt x="199" y="94"/>
                  </a:cubicBezTo>
                  <a:cubicBezTo>
                    <a:pt x="206" y="105"/>
                    <a:pt x="209" y="117"/>
                    <a:pt x="209" y="131"/>
                  </a:cubicBezTo>
                  <a:cubicBezTo>
                    <a:pt x="209" y="144"/>
                    <a:pt x="206" y="155"/>
                    <a:pt x="199" y="167"/>
                  </a:cubicBezTo>
                  <a:cubicBezTo>
                    <a:pt x="192" y="178"/>
                    <a:pt x="183" y="187"/>
                    <a:pt x="172" y="194"/>
                  </a:cubicBezTo>
                  <a:cubicBezTo>
                    <a:pt x="160" y="201"/>
                    <a:pt x="149" y="204"/>
                    <a:pt x="136" y="204"/>
                  </a:cubicBezTo>
                  <a:cubicBezTo>
                    <a:pt x="134" y="204"/>
                    <a:pt x="133" y="204"/>
                    <a:pt x="131" y="204"/>
                  </a:cubicBezTo>
                  <a:cubicBezTo>
                    <a:pt x="130" y="204"/>
                    <a:pt x="128" y="204"/>
                    <a:pt x="127" y="204"/>
                  </a:cubicBezTo>
                  <a:cubicBezTo>
                    <a:pt x="125" y="204"/>
                    <a:pt x="124" y="204"/>
                    <a:pt x="122" y="204"/>
                  </a:cubicBezTo>
                  <a:cubicBezTo>
                    <a:pt x="110" y="203"/>
                    <a:pt x="100" y="200"/>
                    <a:pt x="90" y="194"/>
                  </a:cubicBezTo>
                  <a:cubicBezTo>
                    <a:pt x="79" y="187"/>
                    <a:pt x="69" y="178"/>
                    <a:pt x="63" y="167"/>
                  </a:cubicBezTo>
                  <a:cubicBezTo>
                    <a:pt x="56" y="155"/>
                    <a:pt x="54" y="144"/>
                    <a:pt x="54" y="131"/>
                  </a:cubicBezTo>
                  <a:cubicBezTo>
                    <a:pt x="54" y="117"/>
                    <a:pt x="56" y="106"/>
                    <a:pt x="63" y="94"/>
                  </a:cubicBezTo>
                  <a:cubicBezTo>
                    <a:pt x="70" y="82"/>
                    <a:pt x="78" y="74"/>
                    <a:pt x="90" y="68"/>
                  </a:cubicBezTo>
                  <a:cubicBezTo>
                    <a:pt x="101" y="61"/>
                    <a:pt x="113" y="58"/>
                    <a:pt x="127" y="58"/>
                  </a:cubicBezTo>
                  <a:cubicBezTo>
                    <a:pt x="128" y="58"/>
                    <a:pt x="130" y="58"/>
                    <a:pt x="131" y="58"/>
                  </a:cubicBezTo>
                  <a:cubicBezTo>
                    <a:pt x="133" y="58"/>
                    <a:pt x="134" y="58"/>
                    <a:pt x="136" y="58"/>
                  </a:cubicBezTo>
                  <a:close/>
                  <a:moveTo>
                    <a:pt x="66" y="17"/>
                  </a:moveTo>
                  <a:cubicBezTo>
                    <a:pt x="45" y="29"/>
                    <a:pt x="30" y="44"/>
                    <a:pt x="18" y="65"/>
                  </a:cubicBezTo>
                  <a:cubicBezTo>
                    <a:pt x="6" y="86"/>
                    <a:pt x="0" y="107"/>
                    <a:pt x="0" y="131"/>
                  </a:cubicBezTo>
                  <a:cubicBezTo>
                    <a:pt x="0" y="155"/>
                    <a:pt x="6" y="175"/>
                    <a:pt x="18" y="196"/>
                  </a:cubicBezTo>
                  <a:cubicBezTo>
                    <a:pt x="30" y="216"/>
                    <a:pt x="45" y="231"/>
                    <a:pt x="66" y="244"/>
                  </a:cubicBezTo>
                  <a:cubicBezTo>
                    <a:pt x="87" y="256"/>
                    <a:pt x="108" y="262"/>
                    <a:pt x="132" y="262"/>
                  </a:cubicBezTo>
                  <a:cubicBezTo>
                    <a:pt x="156" y="262"/>
                    <a:pt x="176" y="256"/>
                    <a:pt x="197" y="244"/>
                  </a:cubicBezTo>
                  <a:cubicBezTo>
                    <a:pt x="218" y="231"/>
                    <a:pt x="233" y="216"/>
                    <a:pt x="245" y="196"/>
                  </a:cubicBezTo>
                  <a:cubicBezTo>
                    <a:pt x="257" y="175"/>
                    <a:pt x="263" y="155"/>
                    <a:pt x="263" y="131"/>
                  </a:cubicBezTo>
                  <a:cubicBezTo>
                    <a:pt x="263" y="107"/>
                    <a:pt x="257" y="86"/>
                    <a:pt x="245" y="65"/>
                  </a:cubicBezTo>
                  <a:cubicBezTo>
                    <a:pt x="233" y="44"/>
                    <a:pt x="218" y="29"/>
                    <a:pt x="197" y="17"/>
                  </a:cubicBezTo>
                  <a:cubicBezTo>
                    <a:pt x="181" y="8"/>
                    <a:pt x="166" y="3"/>
                    <a:pt x="148" y="1"/>
                  </a:cubicBezTo>
                  <a:cubicBezTo>
                    <a:pt x="142" y="0"/>
                    <a:pt x="137" y="0"/>
                    <a:pt x="132" y="0"/>
                  </a:cubicBezTo>
                  <a:lnTo>
                    <a:pt x="131" y="0"/>
                  </a:lnTo>
                  <a:cubicBezTo>
                    <a:pt x="107" y="0"/>
                    <a:pt x="87" y="5"/>
                    <a:pt x="66" y="17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3">
              <a:extLst>
                <a:ext uri="{FF2B5EF4-FFF2-40B4-BE49-F238E27FC236}">
                  <a16:creationId xmlns:a16="http://schemas.microsoft.com/office/drawing/2014/main" id="{6F38FB52-3201-4AC8-9DB0-96A1E21230EE}"/>
                </a:ext>
              </a:extLst>
            </p:cNvPr>
            <p:cNvSpPr/>
            <p:nvPr/>
          </p:nvSpPr>
          <p:spPr>
            <a:xfrm>
              <a:off x="2886479" y="3300120"/>
              <a:ext cx="6444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" h="175">
                  <a:moveTo>
                    <a:pt x="93" y="175"/>
                  </a:moveTo>
                  <a:cubicBezTo>
                    <a:pt x="91" y="175"/>
                    <a:pt x="88" y="175"/>
                    <a:pt x="87" y="175"/>
                  </a:cubicBezTo>
                  <a:cubicBezTo>
                    <a:pt x="85" y="175"/>
                    <a:pt x="84" y="175"/>
                    <a:pt x="82" y="175"/>
                  </a:cubicBezTo>
                  <a:cubicBezTo>
                    <a:pt x="68" y="174"/>
                    <a:pt x="56" y="170"/>
                    <a:pt x="44" y="163"/>
                  </a:cubicBezTo>
                  <a:cubicBezTo>
                    <a:pt x="30" y="155"/>
                    <a:pt x="20" y="145"/>
                    <a:pt x="11" y="131"/>
                  </a:cubicBezTo>
                  <a:cubicBezTo>
                    <a:pt x="2" y="117"/>
                    <a:pt x="0" y="103"/>
                    <a:pt x="0" y="87"/>
                  </a:cubicBezTo>
                  <a:cubicBezTo>
                    <a:pt x="0" y="71"/>
                    <a:pt x="2" y="57"/>
                    <a:pt x="11" y="43"/>
                  </a:cubicBezTo>
                  <a:cubicBezTo>
                    <a:pt x="20" y="29"/>
                    <a:pt x="30" y="19"/>
                    <a:pt x="44" y="11"/>
                  </a:cubicBezTo>
                  <a:cubicBezTo>
                    <a:pt x="58" y="3"/>
                    <a:pt x="71" y="0"/>
                    <a:pt x="87" y="0"/>
                  </a:cubicBezTo>
                  <a:cubicBezTo>
                    <a:pt x="89" y="0"/>
                    <a:pt x="91" y="0"/>
                    <a:pt x="93" y="0"/>
                  </a:cubicBezTo>
                  <a:cubicBezTo>
                    <a:pt x="109" y="0"/>
                    <a:pt x="123" y="2"/>
                    <a:pt x="137" y="11"/>
                  </a:cubicBezTo>
                  <a:cubicBezTo>
                    <a:pt x="151" y="20"/>
                    <a:pt x="161" y="29"/>
                    <a:pt x="169" y="43"/>
                  </a:cubicBezTo>
                  <a:cubicBezTo>
                    <a:pt x="177" y="56"/>
                    <a:pt x="180" y="71"/>
                    <a:pt x="180" y="87"/>
                  </a:cubicBezTo>
                  <a:cubicBezTo>
                    <a:pt x="180" y="103"/>
                    <a:pt x="177" y="117"/>
                    <a:pt x="169" y="131"/>
                  </a:cubicBezTo>
                  <a:cubicBezTo>
                    <a:pt x="161" y="145"/>
                    <a:pt x="150" y="155"/>
                    <a:pt x="137" y="163"/>
                  </a:cubicBezTo>
                  <a:cubicBezTo>
                    <a:pt x="123" y="171"/>
                    <a:pt x="109" y="175"/>
                    <a:pt x="93" y="175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44">
              <a:extLst>
                <a:ext uri="{FF2B5EF4-FFF2-40B4-BE49-F238E27FC236}">
                  <a16:creationId xmlns:a16="http://schemas.microsoft.com/office/drawing/2014/main" id="{557E1C8D-682F-42C0-943B-DEFF3459C102}"/>
                </a:ext>
              </a:extLst>
            </p:cNvPr>
            <p:cNvSpPr/>
            <p:nvPr/>
          </p:nvSpPr>
          <p:spPr>
            <a:xfrm>
              <a:off x="2878200" y="3289679"/>
              <a:ext cx="83520" cy="8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" h="233">
                  <a:moveTo>
                    <a:pt x="145" y="66"/>
                  </a:moveTo>
                  <a:cubicBezTo>
                    <a:pt x="154" y="71"/>
                    <a:pt x="161" y="78"/>
                    <a:pt x="166" y="87"/>
                  </a:cubicBezTo>
                  <a:cubicBezTo>
                    <a:pt x="171" y="96"/>
                    <a:pt x="174" y="105"/>
                    <a:pt x="174" y="116"/>
                  </a:cubicBezTo>
                  <a:cubicBezTo>
                    <a:pt x="174" y="127"/>
                    <a:pt x="171" y="135"/>
                    <a:pt x="166" y="145"/>
                  </a:cubicBezTo>
                  <a:cubicBezTo>
                    <a:pt x="161" y="154"/>
                    <a:pt x="155" y="161"/>
                    <a:pt x="145" y="167"/>
                  </a:cubicBezTo>
                  <a:cubicBezTo>
                    <a:pt x="135" y="172"/>
                    <a:pt x="126" y="175"/>
                    <a:pt x="116" y="175"/>
                  </a:cubicBezTo>
                  <a:cubicBezTo>
                    <a:pt x="105" y="175"/>
                    <a:pt x="96" y="172"/>
                    <a:pt x="86" y="167"/>
                  </a:cubicBezTo>
                  <a:cubicBezTo>
                    <a:pt x="76" y="161"/>
                    <a:pt x="70" y="154"/>
                    <a:pt x="65" y="145"/>
                  </a:cubicBezTo>
                  <a:cubicBezTo>
                    <a:pt x="59" y="135"/>
                    <a:pt x="57" y="127"/>
                    <a:pt x="57" y="116"/>
                  </a:cubicBezTo>
                  <a:cubicBezTo>
                    <a:pt x="57" y="114"/>
                    <a:pt x="57" y="111"/>
                    <a:pt x="58" y="109"/>
                  </a:cubicBezTo>
                  <a:cubicBezTo>
                    <a:pt x="59" y="101"/>
                    <a:pt x="61" y="94"/>
                    <a:pt x="65" y="87"/>
                  </a:cubicBezTo>
                  <a:cubicBezTo>
                    <a:pt x="71" y="78"/>
                    <a:pt x="76" y="71"/>
                    <a:pt x="86" y="66"/>
                  </a:cubicBezTo>
                  <a:cubicBezTo>
                    <a:pt x="95" y="60"/>
                    <a:pt x="105" y="58"/>
                    <a:pt x="116" y="58"/>
                  </a:cubicBezTo>
                  <a:cubicBezTo>
                    <a:pt x="127" y="58"/>
                    <a:pt x="136" y="60"/>
                    <a:pt x="145" y="66"/>
                  </a:cubicBezTo>
                  <a:close/>
                  <a:moveTo>
                    <a:pt x="116" y="0"/>
                  </a:moveTo>
                  <a:cubicBezTo>
                    <a:pt x="95" y="0"/>
                    <a:pt x="77" y="5"/>
                    <a:pt x="58" y="15"/>
                  </a:cubicBezTo>
                  <a:cubicBezTo>
                    <a:pt x="40" y="26"/>
                    <a:pt x="26" y="39"/>
                    <a:pt x="15" y="58"/>
                  </a:cubicBezTo>
                  <a:cubicBezTo>
                    <a:pt x="4" y="77"/>
                    <a:pt x="0" y="94"/>
                    <a:pt x="0" y="116"/>
                  </a:cubicBezTo>
                  <a:cubicBezTo>
                    <a:pt x="0" y="137"/>
                    <a:pt x="4" y="156"/>
                    <a:pt x="15" y="175"/>
                  </a:cubicBezTo>
                  <a:cubicBezTo>
                    <a:pt x="26" y="193"/>
                    <a:pt x="39" y="206"/>
                    <a:pt x="58" y="217"/>
                  </a:cubicBezTo>
                  <a:cubicBezTo>
                    <a:pt x="76" y="228"/>
                    <a:pt x="94" y="233"/>
                    <a:pt x="116" y="233"/>
                  </a:cubicBezTo>
                  <a:cubicBezTo>
                    <a:pt x="137" y="233"/>
                    <a:pt x="156" y="228"/>
                    <a:pt x="175" y="217"/>
                  </a:cubicBezTo>
                  <a:cubicBezTo>
                    <a:pt x="193" y="206"/>
                    <a:pt x="206" y="193"/>
                    <a:pt x="217" y="175"/>
                  </a:cubicBezTo>
                  <a:cubicBezTo>
                    <a:pt x="227" y="156"/>
                    <a:pt x="233" y="137"/>
                    <a:pt x="233" y="116"/>
                  </a:cubicBezTo>
                  <a:cubicBezTo>
                    <a:pt x="233" y="94"/>
                    <a:pt x="227" y="77"/>
                    <a:pt x="217" y="58"/>
                  </a:cubicBezTo>
                  <a:cubicBezTo>
                    <a:pt x="206" y="39"/>
                    <a:pt x="193" y="26"/>
                    <a:pt x="175" y="15"/>
                  </a:cubicBezTo>
                  <a:cubicBezTo>
                    <a:pt x="160" y="7"/>
                    <a:pt x="147" y="3"/>
                    <a:pt x="131" y="0"/>
                  </a:cubicBezTo>
                  <a:cubicBezTo>
                    <a:pt x="126" y="0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5">
              <a:extLst>
                <a:ext uri="{FF2B5EF4-FFF2-40B4-BE49-F238E27FC236}">
                  <a16:creationId xmlns:a16="http://schemas.microsoft.com/office/drawing/2014/main" id="{BDE1098F-B429-415C-8228-471CE28063C2}"/>
                </a:ext>
              </a:extLst>
            </p:cNvPr>
            <p:cNvSpPr/>
            <p:nvPr/>
          </p:nvSpPr>
          <p:spPr>
            <a:xfrm>
              <a:off x="2751120" y="3223080"/>
              <a:ext cx="5184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146">
                  <a:moveTo>
                    <a:pt x="72" y="146"/>
                  </a:moveTo>
                  <a:cubicBezTo>
                    <a:pt x="59" y="146"/>
                    <a:pt x="48" y="143"/>
                    <a:pt x="36" y="136"/>
                  </a:cubicBezTo>
                  <a:cubicBezTo>
                    <a:pt x="24" y="130"/>
                    <a:pt x="16" y="122"/>
                    <a:pt x="9" y="110"/>
                  </a:cubicBezTo>
                  <a:cubicBezTo>
                    <a:pt x="2" y="98"/>
                    <a:pt x="0" y="86"/>
                    <a:pt x="0" y="73"/>
                  </a:cubicBezTo>
                  <a:cubicBezTo>
                    <a:pt x="0" y="59"/>
                    <a:pt x="2" y="48"/>
                    <a:pt x="9" y="37"/>
                  </a:cubicBezTo>
                  <a:cubicBezTo>
                    <a:pt x="16" y="25"/>
                    <a:pt x="24" y="17"/>
                    <a:pt x="36" y="10"/>
                  </a:cubicBezTo>
                  <a:cubicBezTo>
                    <a:pt x="48" y="3"/>
                    <a:pt x="59" y="0"/>
                    <a:pt x="73" y="0"/>
                  </a:cubicBezTo>
                  <a:cubicBezTo>
                    <a:pt x="86" y="0"/>
                    <a:pt x="97" y="3"/>
                    <a:pt x="109" y="10"/>
                  </a:cubicBezTo>
                  <a:cubicBezTo>
                    <a:pt x="121" y="17"/>
                    <a:pt x="129" y="25"/>
                    <a:pt x="136" y="37"/>
                  </a:cubicBezTo>
                  <a:cubicBezTo>
                    <a:pt x="142" y="48"/>
                    <a:pt x="145" y="60"/>
                    <a:pt x="145" y="73"/>
                  </a:cubicBezTo>
                  <a:cubicBezTo>
                    <a:pt x="145" y="76"/>
                    <a:pt x="145" y="79"/>
                    <a:pt x="145" y="82"/>
                  </a:cubicBezTo>
                  <a:cubicBezTo>
                    <a:pt x="144" y="92"/>
                    <a:pt x="141" y="101"/>
                    <a:pt x="136" y="110"/>
                  </a:cubicBezTo>
                  <a:cubicBezTo>
                    <a:pt x="129" y="121"/>
                    <a:pt x="121" y="129"/>
                    <a:pt x="109" y="136"/>
                  </a:cubicBezTo>
                  <a:cubicBezTo>
                    <a:pt x="97" y="142"/>
                    <a:pt x="86" y="146"/>
                    <a:pt x="73" y="146"/>
                  </a:cubicBezTo>
                  <a:cubicBezTo>
                    <a:pt x="72" y="146"/>
                    <a:pt x="72" y="146"/>
                    <a:pt x="72" y="146"/>
                  </a:cubicBezTo>
                  <a:close/>
                </a:path>
              </a:pathLst>
            </a:custGeom>
            <a:solidFill>
              <a:srgbClr val="7C38A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46">
              <a:extLst>
                <a:ext uri="{FF2B5EF4-FFF2-40B4-BE49-F238E27FC236}">
                  <a16:creationId xmlns:a16="http://schemas.microsoft.com/office/drawing/2014/main" id="{890DB6DD-FFCC-4A6C-9179-4A57CBD4404D}"/>
                </a:ext>
              </a:extLst>
            </p:cNvPr>
            <p:cNvSpPr/>
            <p:nvPr/>
          </p:nvSpPr>
          <p:spPr>
            <a:xfrm>
              <a:off x="2740319" y="3212640"/>
              <a:ext cx="73080" cy="7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" h="204">
                  <a:moveTo>
                    <a:pt x="107" y="58"/>
                  </a:moveTo>
                  <a:cubicBezTo>
                    <a:pt x="115" y="59"/>
                    <a:pt x="120" y="61"/>
                    <a:pt x="127" y="64"/>
                  </a:cubicBezTo>
                  <a:cubicBezTo>
                    <a:pt x="134" y="68"/>
                    <a:pt x="139" y="73"/>
                    <a:pt x="143" y="80"/>
                  </a:cubicBezTo>
                  <a:cubicBezTo>
                    <a:pt x="147" y="87"/>
                    <a:pt x="149" y="94"/>
                    <a:pt x="149" y="102"/>
                  </a:cubicBezTo>
                  <a:cubicBezTo>
                    <a:pt x="149" y="110"/>
                    <a:pt x="147" y="117"/>
                    <a:pt x="143" y="124"/>
                  </a:cubicBezTo>
                  <a:cubicBezTo>
                    <a:pt x="139" y="131"/>
                    <a:pt x="134" y="136"/>
                    <a:pt x="127" y="140"/>
                  </a:cubicBezTo>
                  <a:cubicBezTo>
                    <a:pt x="120" y="144"/>
                    <a:pt x="113" y="146"/>
                    <a:pt x="105" y="146"/>
                  </a:cubicBezTo>
                  <a:cubicBezTo>
                    <a:pt x="104" y="146"/>
                    <a:pt x="103" y="146"/>
                    <a:pt x="102" y="146"/>
                  </a:cubicBezTo>
                  <a:lnTo>
                    <a:pt x="96" y="146"/>
                  </a:lnTo>
                  <a:cubicBezTo>
                    <a:pt x="89" y="145"/>
                    <a:pt x="83" y="144"/>
                    <a:pt x="77" y="140"/>
                  </a:cubicBezTo>
                  <a:cubicBezTo>
                    <a:pt x="70" y="136"/>
                    <a:pt x="65" y="131"/>
                    <a:pt x="61" y="124"/>
                  </a:cubicBezTo>
                  <a:cubicBezTo>
                    <a:pt x="57" y="117"/>
                    <a:pt x="55" y="110"/>
                    <a:pt x="55" y="102"/>
                  </a:cubicBezTo>
                  <a:cubicBezTo>
                    <a:pt x="55" y="94"/>
                    <a:pt x="57" y="87"/>
                    <a:pt x="61" y="80"/>
                  </a:cubicBezTo>
                  <a:cubicBezTo>
                    <a:pt x="65" y="73"/>
                    <a:pt x="70" y="68"/>
                    <a:pt x="77" y="64"/>
                  </a:cubicBezTo>
                  <a:cubicBezTo>
                    <a:pt x="84" y="60"/>
                    <a:pt x="91" y="58"/>
                    <a:pt x="99" y="58"/>
                  </a:cubicBezTo>
                  <a:cubicBezTo>
                    <a:pt x="100" y="58"/>
                    <a:pt x="101" y="58"/>
                    <a:pt x="102" y="58"/>
                  </a:cubicBezTo>
                  <a:close/>
                  <a:moveTo>
                    <a:pt x="102" y="0"/>
                  </a:moveTo>
                  <a:cubicBezTo>
                    <a:pt x="83" y="0"/>
                    <a:pt x="68" y="4"/>
                    <a:pt x="51" y="14"/>
                  </a:cubicBezTo>
                  <a:cubicBezTo>
                    <a:pt x="34" y="24"/>
                    <a:pt x="23" y="35"/>
                    <a:pt x="13" y="51"/>
                  </a:cubicBezTo>
                  <a:cubicBezTo>
                    <a:pt x="3" y="67"/>
                    <a:pt x="0" y="83"/>
                    <a:pt x="0" y="102"/>
                  </a:cubicBezTo>
                  <a:cubicBezTo>
                    <a:pt x="0" y="121"/>
                    <a:pt x="3" y="137"/>
                    <a:pt x="13" y="153"/>
                  </a:cubicBezTo>
                  <a:cubicBezTo>
                    <a:pt x="23" y="169"/>
                    <a:pt x="34" y="180"/>
                    <a:pt x="51" y="190"/>
                  </a:cubicBezTo>
                  <a:cubicBezTo>
                    <a:pt x="68" y="199"/>
                    <a:pt x="83" y="204"/>
                    <a:pt x="102" y="204"/>
                  </a:cubicBezTo>
                  <a:cubicBezTo>
                    <a:pt x="120" y="204"/>
                    <a:pt x="136" y="199"/>
                    <a:pt x="153" y="190"/>
                  </a:cubicBezTo>
                  <a:cubicBezTo>
                    <a:pt x="169" y="180"/>
                    <a:pt x="181" y="169"/>
                    <a:pt x="190" y="153"/>
                  </a:cubicBezTo>
                  <a:cubicBezTo>
                    <a:pt x="199" y="137"/>
                    <a:pt x="204" y="121"/>
                    <a:pt x="204" y="102"/>
                  </a:cubicBezTo>
                  <a:cubicBezTo>
                    <a:pt x="204" y="83"/>
                    <a:pt x="199" y="67"/>
                    <a:pt x="190" y="51"/>
                  </a:cubicBezTo>
                  <a:cubicBezTo>
                    <a:pt x="181" y="35"/>
                    <a:pt x="169" y="23"/>
                    <a:pt x="153" y="14"/>
                  </a:cubicBezTo>
                  <a:cubicBezTo>
                    <a:pt x="140" y="7"/>
                    <a:pt x="129" y="3"/>
                    <a:pt x="115" y="1"/>
                  </a:cubicBezTo>
                  <a:cubicBezTo>
                    <a:pt x="110" y="0"/>
                    <a:pt x="107" y="0"/>
                    <a:pt x="102" y="0"/>
                  </a:cubicBezTo>
                  <a:close/>
                </a:path>
              </a:pathLst>
            </a:custGeom>
            <a:solidFill>
              <a:srgbClr val="52227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47">
              <a:extLst>
                <a:ext uri="{FF2B5EF4-FFF2-40B4-BE49-F238E27FC236}">
                  <a16:creationId xmlns:a16="http://schemas.microsoft.com/office/drawing/2014/main" id="{B760D602-4E88-4E7A-B745-5548DC75B174}"/>
                </a:ext>
              </a:extLst>
            </p:cNvPr>
            <p:cNvSpPr/>
            <p:nvPr/>
          </p:nvSpPr>
          <p:spPr>
            <a:xfrm>
              <a:off x="2588760" y="4537080"/>
              <a:ext cx="477360" cy="38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7" h="1068">
                  <a:moveTo>
                    <a:pt x="1165" y="968"/>
                  </a:moveTo>
                  <a:cubicBezTo>
                    <a:pt x="1074" y="752"/>
                    <a:pt x="887" y="596"/>
                    <a:pt x="675" y="507"/>
                  </a:cubicBezTo>
                  <a:cubicBezTo>
                    <a:pt x="672" y="506"/>
                    <a:pt x="669" y="504"/>
                    <a:pt x="666" y="503"/>
                  </a:cubicBezTo>
                  <a:cubicBezTo>
                    <a:pt x="654" y="496"/>
                    <a:pt x="646" y="487"/>
                    <a:pt x="639" y="475"/>
                  </a:cubicBezTo>
                  <a:cubicBezTo>
                    <a:pt x="632" y="463"/>
                    <a:pt x="629" y="451"/>
                    <a:pt x="629" y="438"/>
                  </a:cubicBezTo>
                  <a:cubicBezTo>
                    <a:pt x="629" y="431"/>
                    <a:pt x="630" y="425"/>
                    <a:pt x="631" y="418"/>
                  </a:cubicBezTo>
                  <a:cubicBezTo>
                    <a:pt x="636" y="402"/>
                    <a:pt x="639" y="387"/>
                    <a:pt x="641" y="370"/>
                  </a:cubicBezTo>
                  <a:cubicBezTo>
                    <a:pt x="643" y="360"/>
                    <a:pt x="646" y="353"/>
                    <a:pt x="651" y="345"/>
                  </a:cubicBezTo>
                  <a:cubicBezTo>
                    <a:pt x="658" y="333"/>
                    <a:pt x="666" y="323"/>
                    <a:pt x="678" y="317"/>
                  </a:cubicBezTo>
                  <a:cubicBezTo>
                    <a:pt x="690" y="310"/>
                    <a:pt x="702" y="307"/>
                    <a:pt x="716" y="307"/>
                  </a:cubicBezTo>
                  <a:cubicBezTo>
                    <a:pt x="721" y="307"/>
                    <a:pt x="725" y="308"/>
                    <a:pt x="730" y="309"/>
                  </a:cubicBezTo>
                  <a:cubicBezTo>
                    <a:pt x="813" y="324"/>
                    <a:pt x="882" y="350"/>
                    <a:pt x="955" y="391"/>
                  </a:cubicBezTo>
                  <a:cubicBezTo>
                    <a:pt x="996" y="415"/>
                    <a:pt x="1028" y="438"/>
                    <a:pt x="1064" y="468"/>
                  </a:cubicBezTo>
                  <a:cubicBezTo>
                    <a:pt x="1112" y="509"/>
                    <a:pt x="1147" y="557"/>
                    <a:pt x="1186" y="606"/>
                  </a:cubicBezTo>
                  <a:cubicBezTo>
                    <a:pt x="1221" y="650"/>
                    <a:pt x="1290" y="662"/>
                    <a:pt x="1320" y="604"/>
                  </a:cubicBezTo>
                  <a:cubicBezTo>
                    <a:pt x="1343" y="556"/>
                    <a:pt x="1303" y="499"/>
                    <a:pt x="1280" y="459"/>
                  </a:cubicBezTo>
                  <a:cubicBezTo>
                    <a:pt x="1237" y="387"/>
                    <a:pt x="1193" y="332"/>
                    <a:pt x="1132" y="274"/>
                  </a:cubicBezTo>
                  <a:cubicBezTo>
                    <a:pt x="1075" y="220"/>
                    <a:pt x="1021" y="179"/>
                    <a:pt x="953" y="140"/>
                  </a:cubicBezTo>
                  <a:cubicBezTo>
                    <a:pt x="872" y="93"/>
                    <a:pt x="798" y="63"/>
                    <a:pt x="707" y="41"/>
                  </a:cubicBezTo>
                  <a:cubicBezTo>
                    <a:pt x="584" y="9"/>
                    <a:pt x="429" y="-18"/>
                    <a:pt x="303" y="16"/>
                  </a:cubicBezTo>
                  <a:cubicBezTo>
                    <a:pt x="176" y="49"/>
                    <a:pt x="74" y="157"/>
                    <a:pt x="29" y="278"/>
                  </a:cubicBezTo>
                  <a:cubicBezTo>
                    <a:pt x="-14" y="389"/>
                    <a:pt x="-13" y="525"/>
                    <a:pt x="59" y="625"/>
                  </a:cubicBezTo>
                  <a:cubicBezTo>
                    <a:pt x="82" y="657"/>
                    <a:pt x="107" y="680"/>
                    <a:pt x="141" y="700"/>
                  </a:cubicBezTo>
                  <a:cubicBezTo>
                    <a:pt x="163" y="713"/>
                    <a:pt x="184" y="721"/>
                    <a:pt x="209" y="727"/>
                  </a:cubicBezTo>
                  <a:cubicBezTo>
                    <a:pt x="284" y="745"/>
                    <a:pt x="360" y="719"/>
                    <a:pt x="437" y="720"/>
                  </a:cubicBezTo>
                  <a:cubicBezTo>
                    <a:pt x="570" y="721"/>
                    <a:pt x="683" y="751"/>
                    <a:pt x="798" y="818"/>
                  </a:cubicBezTo>
                  <a:cubicBezTo>
                    <a:pt x="846" y="845"/>
                    <a:pt x="884" y="873"/>
                    <a:pt x="924" y="910"/>
                  </a:cubicBezTo>
                  <a:cubicBezTo>
                    <a:pt x="969" y="951"/>
                    <a:pt x="998" y="1004"/>
                    <a:pt x="1041" y="1046"/>
                  </a:cubicBezTo>
                  <a:cubicBezTo>
                    <a:pt x="1097" y="1100"/>
                    <a:pt x="1198" y="1047"/>
                    <a:pt x="1165" y="968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48">
              <a:extLst>
                <a:ext uri="{FF2B5EF4-FFF2-40B4-BE49-F238E27FC236}">
                  <a16:creationId xmlns:a16="http://schemas.microsoft.com/office/drawing/2014/main" id="{E429C397-1202-4744-B52B-4E7C1DEDA2C4}"/>
                </a:ext>
              </a:extLst>
            </p:cNvPr>
            <p:cNvSpPr/>
            <p:nvPr/>
          </p:nvSpPr>
          <p:spPr>
            <a:xfrm>
              <a:off x="3455279" y="3944160"/>
              <a:ext cx="413640" cy="25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0" h="718">
                  <a:moveTo>
                    <a:pt x="1131" y="611"/>
                  </a:moveTo>
                  <a:cubicBezTo>
                    <a:pt x="990" y="465"/>
                    <a:pt x="791" y="398"/>
                    <a:pt x="592" y="393"/>
                  </a:cubicBezTo>
                  <a:cubicBezTo>
                    <a:pt x="581" y="393"/>
                    <a:pt x="571" y="390"/>
                    <a:pt x="561" y="385"/>
                  </a:cubicBezTo>
                  <a:cubicBezTo>
                    <a:pt x="551" y="379"/>
                    <a:pt x="543" y="371"/>
                    <a:pt x="538" y="361"/>
                  </a:cubicBezTo>
                  <a:cubicBezTo>
                    <a:pt x="533" y="353"/>
                    <a:pt x="530" y="345"/>
                    <a:pt x="529" y="335"/>
                  </a:cubicBezTo>
                  <a:cubicBezTo>
                    <a:pt x="528" y="320"/>
                    <a:pt x="525" y="308"/>
                    <a:pt x="522" y="293"/>
                  </a:cubicBezTo>
                  <a:cubicBezTo>
                    <a:pt x="521" y="288"/>
                    <a:pt x="521" y="284"/>
                    <a:pt x="521" y="279"/>
                  </a:cubicBezTo>
                  <a:cubicBezTo>
                    <a:pt x="521" y="267"/>
                    <a:pt x="523" y="257"/>
                    <a:pt x="529" y="247"/>
                  </a:cubicBezTo>
                  <a:cubicBezTo>
                    <a:pt x="535" y="236"/>
                    <a:pt x="543" y="229"/>
                    <a:pt x="553" y="223"/>
                  </a:cubicBezTo>
                  <a:cubicBezTo>
                    <a:pt x="560" y="219"/>
                    <a:pt x="566" y="217"/>
                    <a:pt x="574" y="215"/>
                  </a:cubicBezTo>
                  <a:cubicBezTo>
                    <a:pt x="613" y="208"/>
                    <a:pt x="647" y="205"/>
                    <a:pt x="687" y="205"/>
                  </a:cubicBezTo>
                  <a:cubicBezTo>
                    <a:pt x="761" y="205"/>
                    <a:pt x="823" y="215"/>
                    <a:pt x="893" y="240"/>
                  </a:cubicBezTo>
                  <a:cubicBezTo>
                    <a:pt x="932" y="256"/>
                    <a:pt x="964" y="271"/>
                    <a:pt x="1000" y="292"/>
                  </a:cubicBezTo>
                  <a:cubicBezTo>
                    <a:pt x="1012" y="299"/>
                    <a:pt x="1022" y="305"/>
                    <a:pt x="1034" y="313"/>
                  </a:cubicBezTo>
                  <a:cubicBezTo>
                    <a:pt x="1076" y="337"/>
                    <a:pt x="1136" y="325"/>
                    <a:pt x="1141" y="269"/>
                  </a:cubicBezTo>
                  <a:cubicBezTo>
                    <a:pt x="1145" y="224"/>
                    <a:pt x="1095" y="190"/>
                    <a:pt x="1064" y="165"/>
                  </a:cubicBezTo>
                  <a:cubicBezTo>
                    <a:pt x="1034" y="142"/>
                    <a:pt x="1007" y="124"/>
                    <a:pt x="975" y="105"/>
                  </a:cubicBezTo>
                  <a:cubicBezTo>
                    <a:pt x="945" y="88"/>
                    <a:pt x="919" y="75"/>
                    <a:pt x="887" y="61"/>
                  </a:cubicBezTo>
                  <a:cubicBezTo>
                    <a:pt x="783" y="19"/>
                    <a:pt x="687" y="0"/>
                    <a:pt x="575" y="0"/>
                  </a:cubicBezTo>
                  <a:cubicBezTo>
                    <a:pt x="538" y="0"/>
                    <a:pt x="508" y="2"/>
                    <a:pt x="472" y="6"/>
                  </a:cubicBezTo>
                  <a:cubicBezTo>
                    <a:pt x="362" y="19"/>
                    <a:pt x="229" y="47"/>
                    <a:pt x="138" y="113"/>
                  </a:cubicBezTo>
                  <a:cubicBezTo>
                    <a:pt x="46" y="179"/>
                    <a:pt x="0" y="298"/>
                    <a:pt x="0" y="410"/>
                  </a:cubicBezTo>
                  <a:cubicBezTo>
                    <a:pt x="1" y="514"/>
                    <a:pt x="44" y="623"/>
                    <a:pt x="133" y="681"/>
                  </a:cubicBezTo>
                  <a:cubicBezTo>
                    <a:pt x="137" y="684"/>
                    <a:pt x="140" y="686"/>
                    <a:pt x="144" y="688"/>
                  </a:cubicBezTo>
                  <a:cubicBezTo>
                    <a:pt x="180" y="709"/>
                    <a:pt x="214" y="718"/>
                    <a:pt x="256" y="718"/>
                  </a:cubicBezTo>
                  <a:cubicBezTo>
                    <a:pt x="266" y="718"/>
                    <a:pt x="275" y="717"/>
                    <a:pt x="286" y="716"/>
                  </a:cubicBezTo>
                  <a:cubicBezTo>
                    <a:pt x="352" y="707"/>
                    <a:pt x="405" y="662"/>
                    <a:pt x="467" y="639"/>
                  </a:cubicBezTo>
                  <a:cubicBezTo>
                    <a:pt x="543" y="610"/>
                    <a:pt x="611" y="597"/>
                    <a:pt x="693" y="597"/>
                  </a:cubicBezTo>
                  <a:cubicBezTo>
                    <a:pt x="774" y="597"/>
                    <a:pt x="843" y="610"/>
                    <a:pt x="919" y="639"/>
                  </a:cubicBezTo>
                  <a:cubicBezTo>
                    <a:pt x="967" y="658"/>
                    <a:pt x="1008" y="692"/>
                    <a:pt x="1055" y="712"/>
                  </a:cubicBezTo>
                  <a:cubicBezTo>
                    <a:pt x="1118" y="738"/>
                    <a:pt x="1183" y="664"/>
                    <a:pt x="1131" y="611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49">
              <a:extLst>
                <a:ext uri="{FF2B5EF4-FFF2-40B4-BE49-F238E27FC236}">
                  <a16:creationId xmlns:a16="http://schemas.microsoft.com/office/drawing/2014/main" id="{209EFA87-B9AE-4D75-8661-213574D564C2}"/>
                </a:ext>
              </a:extLst>
            </p:cNvPr>
            <p:cNvSpPr/>
            <p:nvPr/>
          </p:nvSpPr>
          <p:spPr>
            <a:xfrm>
              <a:off x="12960" y="3796560"/>
              <a:ext cx="2406239" cy="56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85" h="1577">
                  <a:moveTo>
                    <a:pt x="6680" y="839"/>
                  </a:moveTo>
                  <a:cubicBezTo>
                    <a:pt x="6674" y="691"/>
                    <a:pt x="6638" y="565"/>
                    <a:pt x="6564" y="436"/>
                  </a:cubicBezTo>
                  <a:cubicBezTo>
                    <a:pt x="6483" y="297"/>
                    <a:pt x="6383" y="197"/>
                    <a:pt x="6244" y="117"/>
                  </a:cubicBezTo>
                  <a:cubicBezTo>
                    <a:pt x="6105" y="37"/>
                    <a:pt x="5968" y="0"/>
                    <a:pt x="5808" y="0"/>
                  </a:cubicBezTo>
                  <a:cubicBezTo>
                    <a:pt x="5783" y="0"/>
                    <a:pt x="5762" y="1"/>
                    <a:pt x="5737" y="3"/>
                  </a:cubicBezTo>
                  <a:cubicBezTo>
                    <a:pt x="5428" y="27"/>
                    <a:pt x="5115" y="21"/>
                    <a:pt x="4235" y="196"/>
                  </a:cubicBezTo>
                  <a:cubicBezTo>
                    <a:pt x="3847" y="273"/>
                    <a:pt x="595" y="1047"/>
                    <a:pt x="595" y="1047"/>
                  </a:cubicBezTo>
                  <a:cubicBezTo>
                    <a:pt x="391" y="1091"/>
                    <a:pt x="193" y="1131"/>
                    <a:pt x="0" y="1169"/>
                  </a:cubicBezTo>
                  <a:lnTo>
                    <a:pt x="0" y="1577"/>
                  </a:lnTo>
                  <a:cubicBezTo>
                    <a:pt x="46" y="1569"/>
                    <a:pt x="91" y="1560"/>
                    <a:pt x="136" y="1552"/>
                  </a:cubicBezTo>
                  <a:cubicBezTo>
                    <a:pt x="639" y="1460"/>
                    <a:pt x="1050" y="1368"/>
                    <a:pt x="1409" y="1278"/>
                  </a:cubicBezTo>
                  <a:cubicBezTo>
                    <a:pt x="2599" y="977"/>
                    <a:pt x="3644" y="1033"/>
                    <a:pt x="4455" y="1173"/>
                  </a:cubicBezTo>
                  <a:cubicBezTo>
                    <a:pt x="5368" y="1330"/>
                    <a:pt x="5983" y="1594"/>
                    <a:pt x="6168" y="1573"/>
                  </a:cubicBezTo>
                  <a:cubicBezTo>
                    <a:pt x="6252" y="1564"/>
                    <a:pt x="6321" y="1541"/>
                    <a:pt x="6394" y="1499"/>
                  </a:cubicBezTo>
                  <a:cubicBezTo>
                    <a:pt x="6487" y="1445"/>
                    <a:pt x="6553" y="1379"/>
                    <a:pt x="6607" y="1286"/>
                  </a:cubicBezTo>
                  <a:cubicBezTo>
                    <a:pt x="6661" y="1193"/>
                    <a:pt x="6685" y="1101"/>
                    <a:pt x="6685" y="994"/>
                  </a:cubicBezTo>
                  <a:cubicBezTo>
                    <a:pt x="6685" y="986"/>
                    <a:pt x="6685" y="980"/>
                    <a:pt x="6685" y="972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50">
              <a:extLst>
                <a:ext uri="{FF2B5EF4-FFF2-40B4-BE49-F238E27FC236}">
                  <a16:creationId xmlns:a16="http://schemas.microsoft.com/office/drawing/2014/main" id="{650BA0EE-6DBB-464A-B235-B01CD8E33F96}"/>
                </a:ext>
              </a:extLst>
            </p:cNvPr>
            <p:cNvSpPr/>
            <p:nvPr/>
          </p:nvSpPr>
          <p:spPr>
            <a:xfrm>
              <a:off x="7610400" y="3022920"/>
              <a:ext cx="50040" cy="39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110">
                  <a:moveTo>
                    <a:pt x="15" y="1110"/>
                  </a:moveTo>
                  <a:lnTo>
                    <a:pt x="13" y="1110"/>
                  </a:lnTo>
                  <a:cubicBezTo>
                    <a:pt x="11" y="1110"/>
                    <a:pt x="10" y="1110"/>
                    <a:pt x="8" y="1108"/>
                  </a:cubicBezTo>
                  <a:cubicBezTo>
                    <a:pt x="5" y="1107"/>
                    <a:pt x="4" y="1105"/>
                    <a:pt x="2" y="1103"/>
                  </a:cubicBezTo>
                  <a:cubicBezTo>
                    <a:pt x="0" y="1101"/>
                    <a:pt x="0" y="1099"/>
                    <a:pt x="0" y="1096"/>
                  </a:cubicBezTo>
                  <a:cubicBezTo>
                    <a:pt x="0" y="1095"/>
                    <a:pt x="0" y="1095"/>
                    <a:pt x="1" y="1094"/>
                  </a:cubicBezTo>
                  <a:lnTo>
                    <a:pt x="16" y="940"/>
                  </a:lnTo>
                  <a:cubicBezTo>
                    <a:pt x="16" y="938"/>
                    <a:pt x="17" y="936"/>
                    <a:pt x="18" y="934"/>
                  </a:cubicBezTo>
                  <a:cubicBezTo>
                    <a:pt x="19" y="932"/>
                    <a:pt x="20" y="930"/>
                    <a:pt x="23" y="929"/>
                  </a:cubicBezTo>
                  <a:cubicBezTo>
                    <a:pt x="26" y="927"/>
                    <a:pt x="28" y="927"/>
                    <a:pt x="31" y="927"/>
                  </a:cubicBezTo>
                  <a:cubicBezTo>
                    <a:pt x="34" y="927"/>
                    <a:pt x="36" y="927"/>
                    <a:pt x="38" y="929"/>
                  </a:cubicBezTo>
                  <a:cubicBezTo>
                    <a:pt x="40" y="930"/>
                    <a:pt x="42" y="932"/>
                    <a:pt x="44" y="934"/>
                  </a:cubicBezTo>
                  <a:cubicBezTo>
                    <a:pt x="46" y="936"/>
                    <a:pt x="45" y="939"/>
                    <a:pt x="45" y="941"/>
                  </a:cubicBezTo>
                  <a:cubicBezTo>
                    <a:pt x="45" y="942"/>
                    <a:pt x="45" y="942"/>
                    <a:pt x="45" y="943"/>
                  </a:cubicBezTo>
                  <a:lnTo>
                    <a:pt x="30" y="1097"/>
                  </a:lnTo>
                  <a:cubicBezTo>
                    <a:pt x="29" y="1099"/>
                    <a:pt x="29" y="1101"/>
                    <a:pt x="28" y="1103"/>
                  </a:cubicBezTo>
                  <a:cubicBezTo>
                    <a:pt x="26" y="1105"/>
                    <a:pt x="25" y="1106"/>
                    <a:pt x="22" y="1108"/>
                  </a:cubicBezTo>
                  <a:cubicBezTo>
                    <a:pt x="19" y="1109"/>
                    <a:pt x="18" y="1110"/>
                    <a:pt x="15" y="1110"/>
                  </a:cubicBezTo>
                  <a:close/>
                  <a:moveTo>
                    <a:pt x="45" y="802"/>
                  </a:moveTo>
                  <a:cubicBezTo>
                    <a:pt x="43" y="801"/>
                    <a:pt x="41" y="801"/>
                    <a:pt x="39" y="800"/>
                  </a:cubicBezTo>
                  <a:cubicBezTo>
                    <a:pt x="37" y="798"/>
                    <a:pt x="35" y="796"/>
                    <a:pt x="34" y="794"/>
                  </a:cubicBezTo>
                  <a:cubicBezTo>
                    <a:pt x="33" y="791"/>
                    <a:pt x="32" y="790"/>
                    <a:pt x="32" y="787"/>
                  </a:cubicBezTo>
                  <a:lnTo>
                    <a:pt x="32" y="786"/>
                  </a:lnTo>
                  <a:lnTo>
                    <a:pt x="48" y="631"/>
                  </a:lnTo>
                  <a:cubicBezTo>
                    <a:pt x="48" y="629"/>
                    <a:pt x="49" y="627"/>
                    <a:pt x="50" y="625"/>
                  </a:cubicBezTo>
                  <a:cubicBezTo>
                    <a:pt x="51" y="623"/>
                    <a:pt x="53" y="621"/>
                    <a:pt x="55" y="620"/>
                  </a:cubicBezTo>
                  <a:cubicBezTo>
                    <a:pt x="57" y="619"/>
                    <a:pt x="59" y="618"/>
                    <a:pt x="62" y="618"/>
                  </a:cubicBezTo>
                  <a:cubicBezTo>
                    <a:pt x="64" y="618"/>
                    <a:pt x="67" y="619"/>
                    <a:pt x="70" y="620"/>
                  </a:cubicBezTo>
                  <a:cubicBezTo>
                    <a:pt x="73" y="621"/>
                    <a:pt x="74" y="622"/>
                    <a:pt x="75" y="625"/>
                  </a:cubicBezTo>
                  <a:cubicBezTo>
                    <a:pt x="76" y="627"/>
                    <a:pt x="77" y="630"/>
                    <a:pt x="77" y="633"/>
                  </a:cubicBezTo>
                  <a:lnTo>
                    <a:pt x="77" y="634"/>
                  </a:lnTo>
                  <a:lnTo>
                    <a:pt x="61" y="788"/>
                  </a:lnTo>
                  <a:cubicBezTo>
                    <a:pt x="61" y="791"/>
                    <a:pt x="60" y="792"/>
                    <a:pt x="59" y="794"/>
                  </a:cubicBezTo>
                  <a:cubicBezTo>
                    <a:pt x="58" y="797"/>
                    <a:pt x="56" y="798"/>
                    <a:pt x="54" y="800"/>
                  </a:cubicBezTo>
                  <a:cubicBezTo>
                    <a:pt x="52" y="801"/>
                    <a:pt x="49" y="802"/>
                    <a:pt x="47" y="802"/>
                  </a:cubicBezTo>
                  <a:cubicBezTo>
                    <a:pt x="46" y="802"/>
                    <a:pt x="46" y="802"/>
                    <a:pt x="46" y="802"/>
                  </a:cubicBezTo>
                  <a:close/>
                  <a:moveTo>
                    <a:pt x="76" y="493"/>
                  </a:moveTo>
                  <a:cubicBezTo>
                    <a:pt x="74" y="492"/>
                    <a:pt x="73" y="492"/>
                    <a:pt x="71" y="491"/>
                  </a:cubicBezTo>
                  <a:cubicBezTo>
                    <a:pt x="68" y="489"/>
                    <a:pt x="67" y="487"/>
                    <a:pt x="65" y="485"/>
                  </a:cubicBezTo>
                  <a:cubicBezTo>
                    <a:pt x="63" y="482"/>
                    <a:pt x="63" y="481"/>
                    <a:pt x="63" y="478"/>
                  </a:cubicBezTo>
                  <a:lnTo>
                    <a:pt x="63" y="477"/>
                  </a:lnTo>
                  <a:lnTo>
                    <a:pt x="79" y="322"/>
                  </a:lnTo>
                  <a:cubicBezTo>
                    <a:pt x="79" y="320"/>
                    <a:pt x="80" y="318"/>
                    <a:pt x="81" y="316"/>
                  </a:cubicBezTo>
                  <a:cubicBezTo>
                    <a:pt x="82" y="314"/>
                    <a:pt x="83" y="312"/>
                    <a:pt x="86" y="311"/>
                  </a:cubicBezTo>
                  <a:cubicBezTo>
                    <a:pt x="89" y="310"/>
                    <a:pt x="91" y="309"/>
                    <a:pt x="94" y="309"/>
                  </a:cubicBezTo>
                  <a:cubicBezTo>
                    <a:pt x="96" y="309"/>
                    <a:pt x="99" y="310"/>
                    <a:pt x="101" y="311"/>
                  </a:cubicBezTo>
                  <a:cubicBezTo>
                    <a:pt x="103" y="312"/>
                    <a:pt x="104" y="313"/>
                    <a:pt x="106" y="316"/>
                  </a:cubicBezTo>
                  <a:cubicBezTo>
                    <a:pt x="107" y="318"/>
                    <a:pt x="108" y="321"/>
                    <a:pt x="108" y="324"/>
                  </a:cubicBezTo>
                  <a:lnTo>
                    <a:pt x="108" y="325"/>
                  </a:lnTo>
                  <a:lnTo>
                    <a:pt x="92" y="480"/>
                  </a:lnTo>
                  <a:cubicBezTo>
                    <a:pt x="92" y="482"/>
                    <a:pt x="91" y="484"/>
                    <a:pt x="90" y="485"/>
                  </a:cubicBezTo>
                  <a:cubicBezTo>
                    <a:pt x="89" y="488"/>
                    <a:pt x="87" y="489"/>
                    <a:pt x="85" y="491"/>
                  </a:cubicBezTo>
                  <a:cubicBezTo>
                    <a:pt x="83" y="492"/>
                    <a:pt x="80" y="493"/>
                    <a:pt x="78" y="493"/>
                  </a:cubicBezTo>
                  <a:close/>
                  <a:moveTo>
                    <a:pt x="109" y="184"/>
                  </a:moveTo>
                  <a:lnTo>
                    <a:pt x="108" y="184"/>
                  </a:lnTo>
                  <a:cubicBezTo>
                    <a:pt x="106" y="184"/>
                    <a:pt x="104" y="183"/>
                    <a:pt x="102" y="182"/>
                  </a:cubicBezTo>
                  <a:cubicBezTo>
                    <a:pt x="100" y="181"/>
                    <a:pt x="98" y="179"/>
                    <a:pt x="97" y="177"/>
                  </a:cubicBezTo>
                  <a:cubicBezTo>
                    <a:pt x="95" y="174"/>
                    <a:pt x="95" y="172"/>
                    <a:pt x="95" y="169"/>
                  </a:cubicBezTo>
                  <a:lnTo>
                    <a:pt x="95" y="168"/>
                  </a:lnTo>
                  <a:lnTo>
                    <a:pt x="111" y="13"/>
                  </a:lnTo>
                  <a:cubicBezTo>
                    <a:pt x="111" y="11"/>
                    <a:pt x="111" y="10"/>
                    <a:pt x="113" y="8"/>
                  </a:cubicBezTo>
                  <a:cubicBezTo>
                    <a:pt x="114" y="5"/>
                    <a:pt x="116" y="4"/>
                    <a:pt x="118" y="2"/>
                  </a:cubicBezTo>
                  <a:cubicBezTo>
                    <a:pt x="120" y="0"/>
                    <a:pt x="122" y="0"/>
                    <a:pt x="125" y="0"/>
                  </a:cubicBezTo>
                  <a:cubicBezTo>
                    <a:pt x="127" y="0"/>
                    <a:pt x="130" y="0"/>
                    <a:pt x="133" y="2"/>
                  </a:cubicBezTo>
                  <a:cubicBezTo>
                    <a:pt x="136" y="4"/>
                    <a:pt x="137" y="5"/>
                    <a:pt x="138" y="8"/>
                  </a:cubicBezTo>
                  <a:cubicBezTo>
                    <a:pt x="139" y="11"/>
                    <a:pt x="140" y="12"/>
                    <a:pt x="140" y="15"/>
                  </a:cubicBezTo>
                  <a:lnTo>
                    <a:pt x="140" y="16"/>
                  </a:lnTo>
                  <a:lnTo>
                    <a:pt x="124" y="171"/>
                  </a:lnTo>
                  <a:cubicBezTo>
                    <a:pt x="124" y="173"/>
                    <a:pt x="123" y="175"/>
                    <a:pt x="122" y="177"/>
                  </a:cubicBezTo>
                  <a:cubicBezTo>
                    <a:pt x="121" y="179"/>
                    <a:pt x="119" y="181"/>
                    <a:pt x="117" y="182"/>
                  </a:cubicBezTo>
                  <a:cubicBezTo>
                    <a:pt x="115" y="183"/>
                    <a:pt x="112" y="184"/>
                    <a:pt x="110" y="184"/>
                  </a:cubicBezTo>
                  <a:cubicBezTo>
                    <a:pt x="109" y="184"/>
                    <a:pt x="109" y="184"/>
                    <a:pt x="109" y="184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151">
              <a:extLst>
                <a:ext uri="{FF2B5EF4-FFF2-40B4-BE49-F238E27FC236}">
                  <a16:creationId xmlns:a16="http://schemas.microsoft.com/office/drawing/2014/main" id="{8FC1823F-52CD-4CF5-BFCE-9D3209A683A2}"/>
                </a:ext>
              </a:extLst>
            </p:cNvPr>
            <p:cNvSpPr/>
            <p:nvPr/>
          </p:nvSpPr>
          <p:spPr>
            <a:xfrm>
              <a:off x="7529760" y="3572280"/>
              <a:ext cx="58680" cy="17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476">
                  <a:moveTo>
                    <a:pt x="15" y="476"/>
                  </a:moveTo>
                  <a:cubicBezTo>
                    <a:pt x="12" y="476"/>
                    <a:pt x="11" y="475"/>
                    <a:pt x="8" y="474"/>
                  </a:cubicBezTo>
                  <a:cubicBezTo>
                    <a:pt x="5" y="472"/>
                    <a:pt x="4" y="470"/>
                    <a:pt x="2" y="468"/>
                  </a:cubicBezTo>
                  <a:cubicBezTo>
                    <a:pt x="0" y="465"/>
                    <a:pt x="0" y="464"/>
                    <a:pt x="0" y="461"/>
                  </a:cubicBezTo>
                  <a:cubicBezTo>
                    <a:pt x="0" y="460"/>
                    <a:pt x="0" y="458"/>
                    <a:pt x="1" y="457"/>
                  </a:cubicBezTo>
                  <a:lnTo>
                    <a:pt x="46" y="308"/>
                  </a:lnTo>
                  <a:cubicBezTo>
                    <a:pt x="46" y="307"/>
                    <a:pt x="46" y="306"/>
                    <a:pt x="47" y="305"/>
                  </a:cubicBezTo>
                  <a:cubicBezTo>
                    <a:pt x="48" y="303"/>
                    <a:pt x="49" y="301"/>
                    <a:pt x="52" y="300"/>
                  </a:cubicBezTo>
                  <a:cubicBezTo>
                    <a:pt x="55" y="299"/>
                    <a:pt x="57" y="298"/>
                    <a:pt x="60" y="298"/>
                  </a:cubicBezTo>
                  <a:cubicBezTo>
                    <a:pt x="62" y="298"/>
                    <a:pt x="65" y="299"/>
                    <a:pt x="67" y="300"/>
                  </a:cubicBezTo>
                  <a:cubicBezTo>
                    <a:pt x="69" y="301"/>
                    <a:pt x="70" y="302"/>
                    <a:pt x="72" y="305"/>
                  </a:cubicBezTo>
                  <a:cubicBezTo>
                    <a:pt x="74" y="307"/>
                    <a:pt x="74" y="310"/>
                    <a:pt x="74" y="313"/>
                  </a:cubicBezTo>
                  <a:cubicBezTo>
                    <a:pt x="74" y="314"/>
                    <a:pt x="74" y="315"/>
                    <a:pt x="74" y="317"/>
                  </a:cubicBezTo>
                  <a:lnTo>
                    <a:pt x="29" y="465"/>
                  </a:lnTo>
                  <a:cubicBezTo>
                    <a:pt x="29" y="467"/>
                    <a:pt x="28" y="467"/>
                    <a:pt x="28" y="468"/>
                  </a:cubicBezTo>
                  <a:cubicBezTo>
                    <a:pt x="26" y="471"/>
                    <a:pt x="25" y="472"/>
                    <a:pt x="22" y="474"/>
                  </a:cubicBezTo>
                  <a:cubicBezTo>
                    <a:pt x="20" y="475"/>
                    <a:pt x="18" y="476"/>
                    <a:pt x="15" y="476"/>
                  </a:cubicBezTo>
                  <a:close/>
                  <a:moveTo>
                    <a:pt x="105" y="178"/>
                  </a:moveTo>
                  <a:lnTo>
                    <a:pt x="104" y="178"/>
                  </a:lnTo>
                  <a:cubicBezTo>
                    <a:pt x="102" y="178"/>
                    <a:pt x="99" y="178"/>
                    <a:pt x="97" y="176"/>
                  </a:cubicBezTo>
                  <a:cubicBezTo>
                    <a:pt x="95" y="174"/>
                    <a:pt x="94" y="173"/>
                    <a:pt x="92" y="171"/>
                  </a:cubicBezTo>
                  <a:cubicBezTo>
                    <a:pt x="90" y="169"/>
                    <a:pt x="90" y="166"/>
                    <a:pt x="90" y="164"/>
                  </a:cubicBezTo>
                  <a:cubicBezTo>
                    <a:pt x="90" y="162"/>
                    <a:pt x="90" y="161"/>
                    <a:pt x="90" y="159"/>
                  </a:cubicBezTo>
                  <a:lnTo>
                    <a:pt x="135" y="11"/>
                  </a:lnTo>
                  <a:cubicBezTo>
                    <a:pt x="136" y="10"/>
                    <a:pt x="136" y="9"/>
                    <a:pt x="136" y="8"/>
                  </a:cubicBezTo>
                  <a:cubicBezTo>
                    <a:pt x="138" y="5"/>
                    <a:pt x="140" y="4"/>
                    <a:pt x="142" y="2"/>
                  </a:cubicBezTo>
                  <a:cubicBezTo>
                    <a:pt x="144" y="0"/>
                    <a:pt x="146" y="0"/>
                    <a:pt x="149" y="0"/>
                  </a:cubicBezTo>
                  <a:cubicBezTo>
                    <a:pt x="152" y="0"/>
                    <a:pt x="153" y="0"/>
                    <a:pt x="156" y="2"/>
                  </a:cubicBezTo>
                  <a:cubicBezTo>
                    <a:pt x="158" y="4"/>
                    <a:pt x="160" y="5"/>
                    <a:pt x="162" y="8"/>
                  </a:cubicBezTo>
                  <a:cubicBezTo>
                    <a:pt x="163" y="11"/>
                    <a:pt x="164" y="12"/>
                    <a:pt x="164" y="15"/>
                  </a:cubicBezTo>
                  <a:cubicBezTo>
                    <a:pt x="164" y="17"/>
                    <a:pt x="164" y="18"/>
                    <a:pt x="163" y="19"/>
                  </a:cubicBezTo>
                  <a:lnTo>
                    <a:pt x="118" y="168"/>
                  </a:lnTo>
                  <a:cubicBezTo>
                    <a:pt x="118" y="169"/>
                    <a:pt x="118" y="170"/>
                    <a:pt x="117" y="171"/>
                  </a:cubicBezTo>
                  <a:cubicBezTo>
                    <a:pt x="116" y="173"/>
                    <a:pt x="114" y="175"/>
                    <a:pt x="112" y="176"/>
                  </a:cubicBezTo>
                  <a:cubicBezTo>
                    <a:pt x="110" y="177"/>
                    <a:pt x="108" y="178"/>
                    <a:pt x="105" y="178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152">
              <a:extLst>
                <a:ext uri="{FF2B5EF4-FFF2-40B4-BE49-F238E27FC236}">
                  <a16:creationId xmlns:a16="http://schemas.microsoft.com/office/drawing/2014/main" id="{1CCF1CBC-2F7D-49F2-8181-8D128EE176CF}"/>
                </a:ext>
              </a:extLst>
            </p:cNvPr>
            <p:cNvSpPr/>
            <p:nvPr/>
          </p:nvSpPr>
          <p:spPr>
            <a:xfrm>
              <a:off x="7631280" y="3560760"/>
              <a:ext cx="139680" cy="30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" h="854">
                  <a:moveTo>
                    <a:pt x="374" y="854"/>
                  </a:moveTo>
                  <a:cubicBezTo>
                    <a:pt x="371" y="854"/>
                    <a:pt x="369" y="854"/>
                    <a:pt x="367" y="853"/>
                  </a:cubicBezTo>
                  <a:cubicBezTo>
                    <a:pt x="365" y="851"/>
                    <a:pt x="363" y="850"/>
                    <a:pt x="362" y="847"/>
                  </a:cubicBezTo>
                  <a:cubicBezTo>
                    <a:pt x="361" y="847"/>
                    <a:pt x="361" y="846"/>
                    <a:pt x="361" y="846"/>
                  </a:cubicBezTo>
                  <a:lnTo>
                    <a:pt x="309" y="728"/>
                  </a:lnTo>
                  <a:cubicBezTo>
                    <a:pt x="308" y="726"/>
                    <a:pt x="308" y="724"/>
                    <a:pt x="308" y="721"/>
                  </a:cubicBezTo>
                  <a:cubicBezTo>
                    <a:pt x="308" y="718"/>
                    <a:pt x="308" y="716"/>
                    <a:pt x="310" y="714"/>
                  </a:cubicBezTo>
                  <a:cubicBezTo>
                    <a:pt x="312" y="712"/>
                    <a:pt x="313" y="710"/>
                    <a:pt x="315" y="709"/>
                  </a:cubicBezTo>
                  <a:cubicBezTo>
                    <a:pt x="317" y="707"/>
                    <a:pt x="319" y="707"/>
                    <a:pt x="322" y="707"/>
                  </a:cubicBezTo>
                  <a:cubicBezTo>
                    <a:pt x="324" y="707"/>
                    <a:pt x="327" y="707"/>
                    <a:pt x="330" y="709"/>
                  </a:cubicBezTo>
                  <a:cubicBezTo>
                    <a:pt x="332" y="710"/>
                    <a:pt x="334" y="712"/>
                    <a:pt x="335" y="714"/>
                  </a:cubicBezTo>
                  <a:cubicBezTo>
                    <a:pt x="335" y="715"/>
                    <a:pt x="336" y="715"/>
                    <a:pt x="336" y="716"/>
                  </a:cubicBezTo>
                  <a:lnTo>
                    <a:pt x="387" y="834"/>
                  </a:lnTo>
                  <a:cubicBezTo>
                    <a:pt x="388" y="836"/>
                    <a:pt x="389" y="838"/>
                    <a:pt x="389" y="840"/>
                  </a:cubicBezTo>
                  <a:cubicBezTo>
                    <a:pt x="389" y="843"/>
                    <a:pt x="388" y="844"/>
                    <a:pt x="387" y="847"/>
                  </a:cubicBezTo>
                  <a:cubicBezTo>
                    <a:pt x="385" y="849"/>
                    <a:pt x="384" y="851"/>
                    <a:pt x="381" y="853"/>
                  </a:cubicBezTo>
                  <a:lnTo>
                    <a:pt x="380" y="853"/>
                  </a:lnTo>
                  <a:cubicBezTo>
                    <a:pt x="378" y="854"/>
                    <a:pt x="376" y="854"/>
                    <a:pt x="374" y="854"/>
                  </a:cubicBezTo>
                  <a:close/>
                  <a:moveTo>
                    <a:pt x="264" y="616"/>
                  </a:moveTo>
                  <a:cubicBezTo>
                    <a:pt x="262" y="615"/>
                    <a:pt x="260" y="613"/>
                    <a:pt x="259" y="611"/>
                  </a:cubicBezTo>
                  <a:cubicBezTo>
                    <a:pt x="258" y="611"/>
                    <a:pt x="258" y="610"/>
                    <a:pt x="258" y="610"/>
                  </a:cubicBezTo>
                  <a:lnTo>
                    <a:pt x="206" y="492"/>
                  </a:lnTo>
                  <a:cubicBezTo>
                    <a:pt x="205" y="489"/>
                    <a:pt x="205" y="487"/>
                    <a:pt x="205" y="485"/>
                  </a:cubicBezTo>
                  <a:cubicBezTo>
                    <a:pt x="205" y="482"/>
                    <a:pt x="206" y="480"/>
                    <a:pt x="207" y="478"/>
                  </a:cubicBezTo>
                  <a:cubicBezTo>
                    <a:pt x="208" y="475"/>
                    <a:pt x="209" y="474"/>
                    <a:pt x="212" y="472"/>
                  </a:cubicBezTo>
                  <a:cubicBezTo>
                    <a:pt x="215" y="470"/>
                    <a:pt x="216" y="470"/>
                    <a:pt x="219" y="470"/>
                  </a:cubicBezTo>
                  <a:cubicBezTo>
                    <a:pt x="221" y="470"/>
                    <a:pt x="224" y="470"/>
                    <a:pt x="227" y="472"/>
                  </a:cubicBezTo>
                  <a:cubicBezTo>
                    <a:pt x="230" y="474"/>
                    <a:pt x="231" y="475"/>
                    <a:pt x="232" y="478"/>
                  </a:cubicBezTo>
                  <a:cubicBezTo>
                    <a:pt x="233" y="478"/>
                    <a:pt x="233" y="479"/>
                    <a:pt x="233" y="480"/>
                  </a:cubicBezTo>
                  <a:lnTo>
                    <a:pt x="285" y="598"/>
                  </a:lnTo>
                  <a:cubicBezTo>
                    <a:pt x="285" y="600"/>
                    <a:pt x="286" y="602"/>
                    <a:pt x="286" y="604"/>
                  </a:cubicBezTo>
                  <a:cubicBezTo>
                    <a:pt x="286" y="606"/>
                    <a:pt x="285" y="609"/>
                    <a:pt x="284" y="611"/>
                  </a:cubicBezTo>
                  <a:cubicBezTo>
                    <a:pt x="283" y="613"/>
                    <a:pt x="281" y="615"/>
                    <a:pt x="279" y="616"/>
                  </a:cubicBezTo>
                  <a:cubicBezTo>
                    <a:pt x="276" y="618"/>
                    <a:pt x="274" y="618"/>
                    <a:pt x="271" y="618"/>
                  </a:cubicBezTo>
                  <a:cubicBezTo>
                    <a:pt x="269" y="618"/>
                    <a:pt x="266" y="618"/>
                    <a:pt x="264" y="616"/>
                  </a:cubicBezTo>
                  <a:close/>
                  <a:moveTo>
                    <a:pt x="161" y="380"/>
                  </a:moveTo>
                  <a:cubicBezTo>
                    <a:pt x="159" y="379"/>
                    <a:pt x="157" y="377"/>
                    <a:pt x="156" y="375"/>
                  </a:cubicBezTo>
                  <a:cubicBezTo>
                    <a:pt x="155" y="374"/>
                    <a:pt x="155" y="374"/>
                    <a:pt x="155" y="374"/>
                  </a:cubicBezTo>
                  <a:lnTo>
                    <a:pt x="104" y="255"/>
                  </a:lnTo>
                  <a:cubicBezTo>
                    <a:pt x="102" y="253"/>
                    <a:pt x="102" y="251"/>
                    <a:pt x="102" y="249"/>
                  </a:cubicBezTo>
                  <a:cubicBezTo>
                    <a:pt x="102" y="246"/>
                    <a:pt x="103" y="244"/>
                    <a:pt x="104" y="242"/>
                  </a:cubicBezTo>
                  <a:cubicBezTo>
                    <a:pt x="105" y="239"/>
                    <a:pt x="106" y="238"/>
                    <a:pt x="109" y="236"/>
                  </a:cubicBezTo>
                  <a:cubicBezTo>
                    <a:pt x="112" y="234"/>
                    <a:pt x="114" y="234"/>
                    <a:pt x="117" y="234"/>
                  </a:cubicBezTo>
                  <a:cubicBezTo>
                    <a:pt x="119" y="234"/>
                    <a:pt x="122" y="234"/>
                    <a:pt x="124" y="236"/>
                  </a:cubicBezTo>
                  <a:cubicBezTo>
                    <a:pt x="126" y="238"/>
                    <a:pt x="128" y="239"/>
                    <a:pt x="129" y="242"/>
                  </a:cubicBezTo>
                  <a:cubicBezTo>
                    <a:pt x="130" y="242"/>
                    <a:pt x="130" y="243"/>
                    <a:pt x="130" y="244"/>
                  </a:cubicBezTo>
                  <a:lnTo>
                    <a:pt x="182" y="362"/>
                  </a:lnTo>
                  <a:cubicBezTo>
                    <a:pt x="183" y="364"/>
                    <a:pt x="183" y="366"/>
                    <a:pt x="183" y="368"/>
                  </a:cubicBezTo>
                  <a:cubicBezTo>
                    <a:pt x="183" y="370"/>
                    <a:pt x="182" y="373"/>
                    <a:pt x="181" y="375"/>
                  </a:cubicBezTo>
                  <a:cubicBezTo>
                    <a:pt x="180" y="377"/>
                    <a:pt x="178" y="379"/>
                    <a:pt x="176" y="380"/>
                  </a:cubicBezTo>
                  <a:cubicBezTo>
                    <a:pt x="173" y="382"/>
                    <a:pt x="171" y="382"/>
                    <a:pt x="168" y="382"/>
                  </a:cubicBezTo>
                  <a:cubicBezTo>
                    <a:pt x="166" y="382"/>
                    <a:pt x="163" y="382"/>
                    <a:pt x="161" y="380"/>
                  </a:cubicBezTo>
                  <a:close/>
                  <a:moveTo>
                    <a:pt x="58" y="144"/>
                  </a:moveTo>
                  <a:cubicBezTo>
                    <a:pt x="56" y="143"/>
                    <a:pt x="54" y="141"/>
                    <a:pt x="53" y="139"/>
                  </a:cubicBezTo>
                  <a:cubicBezTo>
                    <a:pt x="53" y="138"/>
                    <a:pt x="52" y="138"/>
                    <a:pt x="52" y="137"/>
                  </a:cubicBezTo>
                  <a:lnTo>
                    <a:pt x="1" y="19"/>
                  </a:lnTo>
                  <a:cubicBezTo>
                    <a:pt x="0" y="18"/>
                    <a:pt x="0" y="16"/>
                    <a:pt x="0" y="14"/>
                  </a:cubicBezTo>
                  <a:cubicBezTo>
                    <a:pt x="0" y="12"/>
                    <a:pt x="0" y="9"/>
                    <a:pt x="2" y="7"/>
                  </a:cubicBezTo>
                  <a:cubicBezTo>
                    <a:pt x="4" y="5"/>
                    <a:pt x="5" y="4"/>
                    <a:pt x="7" y="2"/>
                  </a:cubicBezTo>
                  <a:cubicBezTo>
                    <a:pt x="9" y="0"/>
                    <a:pt x="11" y="0"/>
                    <a:pt x="14" y="0"/>
                  </a:cubicBezTo>
                  <a:cubicBezTo>
                    <a:pt x="16" y="0"/>
                    <a:pt x="19" y="0"/>
                    <a:pt x="22" y="2"/>
                  </a:cubicBezTo>
                  <a:cubicBezTo>
                    <a:pt x="25" y="4"/>
                    <a:pt x="26" y="5"/>
                    <a:pt x="27" y="7"/>
                  </a:cubicBezTo>
                  <a:lnTo>
                    <a:pt x="27" y="8"/>
                  </a:lnTo>
                  <a:lnTo>
                    <a:pt x="79" y="126"/>
                  </a:lnTo>
                  <a:cubicBezTo>
                    <a:pt x="80" y="128"/>
                    <a:pt x="80" y="129"/>
                    <a:pt x="80" y="132"/>
                  </a:cubicBezTo>
                  <a:cubicBezTo>
                    <a:pt x="80" y="134"/>
                    <a:pt x="79" y="137"/>
                    <a:pt x="78" y="139"/>
                  </a:cubicBezTo>
                  <a:cubicBezTo>
                    <a:pt x="77" y="141"/>
                    <a:pt x="75" y="143"/>
                    <a:pt x="73" y="144"/>
                  </a:cubicBezTo>
                  <a:cubicBezTo>
                    <a:pt x="70" y="146"/>
                    <a:pt x="68" y="146"/>
                    <a:pt x="65" y="146"/>
                  </a:cubicBezTo>
                  <a:cubicBezTo>
                    <a:pt x="63" y="146"/>
                    <a:pt x="60" y="146"/>
                    <a:pt x="58" y="144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153">
              <a:extLst>
                <a:ext uri="{FF2B5EF4-FFF2-40B4-BE49-F238E27FC236}">
                  <a16:creationId xmlns:a16="http://schemas.microsoft.com/office/drawing/2014/main" id="{A8AD021F-5E04-4EB3-A87F-9C8AD4D122E9}"/>
                </a:ext>
              </a:extLst>
            </p:cNvPr>
            <p:cNvSpPr/>
            <p:nvPr/>
          </p:nvSpPr>
          <p:spPr>
            <a:xfrm>
              <a:off x="7799040" y="3474360"/>
              <a:ext cx="54360" cy="38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060">
                  <a:moveTo>
                    <a:pt x="15" y="1060"/>
                  </a:moveTo>
                  <a:lnTo>
                    <a:pt x="13" y="1060"/>
                  </a:lnTo>
                  <a:cubicBezTo>
                    <a:pt x="11" y="1060"/>
                    <a:pt x="9" y="1059"/>
                    <a:pt x="8" y="1058"/>
                  </a:cubicBezTo>
                  <a:cubicBezTo>
                    <a:pt x="5" y="1057"/>
                    <a:pt x="4" y="1056"/>
                    <a:pt x="2" y="1053"/>
                  </a:cubicBezTo>
                  <a:cubicBezTo>
                    <a:pt x="0" y="1050"/>
                    <a:pt x="0" y="1048"/>
                    <a:pt x="0" y="1045"/>
                  </a:cubicBezTo>
                  <a:lnTo>
                    <a:pt x="0" y="1044"/>
                  </a:lnTo>
                  <a:lnTo>
                    <a:pt x="18" y="896"/>
                  </a:lnTo>
                  <a:cubicBezTo>
                    <a:pt x="18" y="894"/>
                    <a:pt x="19" y="893"/>
                    <a:pt x="20" y="891"/>
                  </a:cubicBezTo>
                  <a:cubicBezTo>
                    <a:pt x="21" y="888"/>
                    <a:pt x="22" y="886"/>
                    <a:pt x="25" y="885"/>
                  </a:cubicBezTo>
                  <a:cubicBezTo>
                    <a:pt x="28" y="883"/>
                    <a:pt x="30" y="883"/>
                    <a:pt x="33" y="883"/>
                  </a:cubicBezTo>
                  <a:cubicBezTo>
                    <a:pt x="35" y="883"/>
                    <a:pt x="38" y="883"/>
                    <a:pt x="40" y="885"/>
                  </a:cubicBezTo>
                  <a:cubicBezTo>
                    <a:pt x="42" y="886"/>
                    <a:pt x="43" y="888"/>
                    <a:pt x="45" y="891"/>
                  </a:cubicBezTo>
                  <a:cubicBezTo>
                    <a:pt x="47" y="894"/>
                    <a:pt x="47" y="895"/>
                    <a:pt x="47" y="898"/>
                  </a:cubicBezTo>
                  <a:cubicBezTo>
                    <a:pt x="47" y="899"/>
                    <a:pt x="47" y="899"/>
                    <a:pt x="47" y="900"/>
                  </a:cubicBezTo>
                  <a:lnTo>
                    <a:pt x="30" y="1047"/>
                  </a:lnTo>
                  <a:cubicBezTo>
                    <a:pt x="29" y="1049"/>
                    <a:pt x="29" y="1051"/>
                    <a:pt x="28" y="1053"/>
                  </a:cubicBezTo>
                  <a:cubicBezTo>
                    <a:pt x="26" y="1055"/>
                    <a:pt x="25" y="1056"/>
                    <a:pt x="22" y="1058"/>
                  </a:cubicBezTo>
                  <a:cubicBezTo>
                    <a:pt x="19" y="1059"/>
                    <a:pt x="18" y="1060"/>
                    <a:pt x="15" y="1060"/>
                  </a:cubicBezTo>
                  <a:close/>
                  <a:moveTo>
                    <a:pt x="48" y="765"/>
                  </a:moveTo>
                  <a:cubicBezTo>
                    <a:pt x="46" y="765"/>
                    <a:pt x="44" y="765"/>
                    <a:pt x="43" y="764"/>
                  </a:cubicBezTo>
                  <a:cubicBezTo>
                    <a:pt x="40" y="762"/>
                    <a:pt x="39" y="760"/>
                    <a:pt x="37" y="758"/>
                  </a:cubicBezTo>
                  <a:cubicBezTo>
                    <a:pt x="35" y="755"/>
                    <a:pt x="35" y="754"/>
                    <a:pt x="35" y="751"/>
                  </a:cubicBezTo>
                  <a:cubicBezTo>
                    <a:pt x="35" y="750"/>
                    <a:pt x="35" y="750"/>
                    <a:pt x="35" y="749"/>
                  </a:cubicBezTo>
                  <a:lnTo>
                    <a:pt x="53" y="602"/>
                  </a:lnTo>
                  <a:cubicBezTo>
                    <a:pt x="53" y="600"/>
                    <a:pt x="54" y="598"/>
                    <a:pt x="55" y="596"/>
                  </a:cubicBezTo>
                  <a:cubicBezTo>
                    <a:pt x="56" y="594"/>
                    <a:pt x="57" y="592"/>
                    <a:pt x="60" y="591"/>
                  </a:cubicBezTo>
                  <a:cubicBezTo>
                    <a:pt x="63" y="590"/>
                    <a:pt x="65" y="589"/>
                    <a:pt x="68" y="589"/>
                  </a:cubicBezTo>
                  <a:cubicBezTo>
                    <a:pt x="70" y="589"/>
                    <a:pt x="73" y="590"/>
                    <a:pt x="75" y="591"/>
                  </a:cubicBezTo>
                  <a:cubicBezTo>
                    <a:pt x="77" y="592"/>
                    <a:pt x="78" y="593"/>
                    <a:pt x="80" y="596"/>
                  </a:cubicBezTo>
                  <a:cubicBezTo>
                    <a:pt x="81" y="598"/>
                    <a:pt x="82" y="601"/>
                    <a:pt x="82" y="604"/>
                  </a:cubicBezTo>
                  <a:lnTo>
                    <a:pt x="82" y="605"/>
                  </a:lnTo>
                  <a:lnTo>
                    <a:pt x="65" y="753"/>
                  </a:lnTo>
                  <a:cubicBezTo>
                    <a:pt x="64" y="755"/>
                    <a:pt x="64" y="756"/>
                    <a:pt x="63" y="758"/>
                  </a:cubicBezTo>
                  <a:cubicBezTo>
                    <a:pt x="61" y="760"/>
                    <a:pt x="60" y="761"/>
                    <a:pt x="57" y="763"/>
                  </a:cubicBezTo>
                  <a:cubicBezTo>
                    <a:pt x="54" y="764"/>
                    <a:pt x="53" y="765"/>
                    <a:pt x="50" y="765"/>
                  </a:cubicBezTo>
                  <a:close/>
                  <a:moveTo>
                    <a:pt x="85" y="471"/>
                  </a:moveTo>
                  <a:lnTo>
                    <a:pt x="83" y="471"/>
                  </a:lnTo>
                  <a:cubicBezTo>
                    <a:pt x="81" y="471"/>
                    <a:pt x="79" y="470"/>
                    <a:pt x="78" y="469"/>
                  </a:cubicBezTo>
                  <a:cubicBezTo>
                    <a:pt x="75" y="468"/>
                    <a:pt x="74" y="467"/>
                    <a:pt x="72" y="464"/>
                  </a:cubicBezTo>
                  <a:cubicBezTo>
                    <a:pt x="70" y="461"/>
                    <a:pt x="70" y="459"/>
                    <a:pt x="70" y="457"/>
                  </a:cubicBezTo>
                  <a:cubicBezTo>
                    <a:pt x="70" y="456"/>
                    <a:pt x="70" y="455"/>
                    <a:pt x="70" y="455"/>
                  </a:cubicBezTo>
                  <a:lnTo>
                    <a:pt x="88" y="308"/>
                  </a:lnTo>
                  <a:cubicBezTo>
                    <a:pt x="88" y="306"/>
                    <a:pt x="89" y="304"/>
                    <a:pt x="90" y="302"/>
                  </a:cubicBezTo>
                  <a:cubicBezTo>
                    <a:pt x="91" y="300"/>
                    <a:pt x="92" y="298"/>
                    <a:pt x="95" y="297"/>
                  </a:cubicBezTo>
                  <a:cubicBezTo>
                    <a:pt x="98" y="295"/>
                    <a:pt x="100" y="295"/>
                    <a:pt x="103" y="295"/>
                  </a:cubicBezTo>
                  <a:cubicBezTo>
                    <a:pt x="105" y="295"/>
                    <a:pt x="108" y="295"/>
                    <a:pt x="110" y="297"/>
                  </a:cubicBezTo>
                  <a:cubicBezTo>
                    <a:pt x="112" y="299"/>
                    <a:pt x="113" y="300"/>
                    <a:pt x="115" y="302"/>
                  </a:cubicBezTo>
                  <a:cubicBezTo>
                    <a:pt x="117" y="304"/>
                    <a:pt x="117" y="307"/>
                    <a:pt x="117" y="309"/>
                  </a:cubicBezTo>
                  <a:cubicBezTo>
                    <a:pt x="117" y="310"/>
                    <a:pt x="117" y="310"/>
                    <a:pt x="117" y="311"/>
                  </a:cubicBezTo>
                  <a:lnTo>
                    <a:pt x="100" y="458"/>
                  </a:lnTo>
                  <a:cubicBezTo>
                    <a:pt x="99" y="460"/>
                    <a:pt x="99" y="462"/>
                    <a:pt x="98" y="464"/>
                  </a:cubicBezTo>
                  <a:cubicBezTo>
                    <a:pt x="96" y="466"/>
                    <a:pt x="95" y="467"/>
                    <a:pt x="92" y="469"/>
                  </a:cubicBezTo>
                  <a:cubicBezTo>
                    <a:pt x="89" y="471"/>
                    <a:pt x="88" y="471"/>
                    <a:pt x="85" y="471"/>
                  </a:cubicBezTo>
                  <a:close/>
                  <a:moveTo>
                    <a:pt x="120" y="177"/>
                  </a:moveTo>
                  <a:lnTo>
                    <a:pt x="118" y="177"/>
                  </a:lnTo>
                  <a:cubicBezTo>
                    <a:pt x="116" y="176"/>
                    <a:pt x="114" y="176"/>
                    <a:pt x="112" y="175"/>
                  </a:cubicBezTo>
                  <a:cubicBezTo>
                    <a:pt x="110" y="173"/>
                    <a:pt x="109" y="172"/>
                    <a:pt x="107" y="169"/>
                  </a:cubicBezTo>
                  <a:cubicBezTo>
                    <a:pt x="105" y="166"/>
                    <a:pt x="105" y="165"/>
                    <a:pt x="105" y="162"/>
                  </a:cubicBezTo>
                  <a:cubicBezTo>
                    <a:pt x="105" y="162"/>
                    <a:pt x="105" y="161"/>
                    <a:pt x="105" y="160"/>
                  </a:cubicBezTo>
                  <a:lnTo>
                    <a:pt x="122" y="13"/>
                  </a:lnTo>
                  <a:cubicBezTo>
                    <a:pt x="123" y="11"/>
                    <a:pt x="123" y="9"/>
                    <a:pt x="124" y="8"/>
                  </a:cubicBezTo>
                  <a:cubicBezTo>
                    <a:pt x="126" y="5"/>
                    <a:pt x="127" y="4"/>
                    <a:pt x="130" y="2"/>
                  </a:cubicBezTo>
                  <a:cubicBezTo>
                    <a:pt x="132" y="0"/>
                    <a:pt x="134" y="0"/>
                    <a:pt x="137" y="0"/>
                  </a:cubicBezTo>
                  <a:cubicBezTo>
                    <a:pt x="140" y="0"/>
                    <a:pt x="141" y="0"/>
                    <a:pt x="144" y="2"/>
                  </a:cubicBezTo>
                  <a:cubicBezTo>
                    <a:pt x="146" y="4"/>
                    <a:pt x="148" y="5"/>
                    <a:pt x="150" y="8"/>
                  </a:cubicBezTo>
                  <a:cubicBezTo>
                    <a:pt x="151" y="11"/>
                    <a:pt x="152" y="12"/>
                    <a:pt x="152" y="15"/>
                  </a:cubicBezTo>
                  <a:cubicBezTo>
                    <a:pt x="152" y="16"/>
                    <a:pt x="152" y="16"/>
                    <a:pt x="152" y="17"/>
                  </a:cubicBezTo>
                  <a:lnTo>
                    <a:pt x="134" y="164"/>
                  </a:lnTo>
                  <a:cubicBezTo>
                    <a:pt x="134" y="166"/>
                    <a:pt x="133" y="168"/>
                    <a:pt x="132" y="169"/>
                  </a:cubicBezTo>
                  <a:cubicBezTo>
                    <a:pt x="131" y="172"/>
                    <a:pt x="129" y="173"/>
                    <a:pt x="127" y="175"/>
                  </a:cubicBezTo>
                  <a:cubicBezTo>
                    <a:pt x="125" y="176"/>
                    <a:pt x="122" y="177"/>
                    <a:pt x="120" y="177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154">
              <a:extLst>
                <a:ext uri="{FF2B5EF4-FFF2-40B4-BE49-F238E27FC236}">
                  <a16:creationId xmlns:a16="http://schemas.microsoft.com/office/drawing/2014/main" id="{E7BAA1FE-5D16-4889-8868-E80C712E75AB}"/>
                </a:ext>
              </a:extLst>
            </p:cNvPr>
            <p:cNvSpPr/>
            <p:nvPr/>
          </p:nvSpPr>
          <p:spPr>
            <a:xfrm>
              <a:off x="7849440" y="3395159"/>
              <a:ext cx="133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2">
                  <a:moveTo>
                    <a:pt x="15" y="102"/>
                  </a:moveTo>
                  <a:lnTo>
                    <a:pt x="13" y="102"/>
                  </a:lnTo>
                  <a:cubicBezTo>
                    <a:pt x="11" y="102"/>
                    <a:pt x="9" y="102"/>
                    <a:pt x="8" y="101"/>
                  </a:cubicBezTo>
                  <a:cubicBezTo>
                    <a:pt x="5" y="99"/>
                    <a:pt x="4" y="97"/>
                    <a:pt x="2" y="95"/>
                  </a:cubicBezTo>
                  <a:cubicBezTo>
                    <a:pt x="0" y="92"/>
                    <a:pt x="0" y="91"/>
                    <a:pt x="0" y="88"/>
                  </a:cubicBezTo>
                  <a:cubicBezTo>
                    <a:pt x="0" y="87"/>
                    <a:pt x="0" y="87"/>
                    <a:pt x="0" y="86"/>
                  </a:cubicBezTo>
                  <a:lnTo>
                    <a:pt x="9" y="13"/>
                  </a:lnTo>
                  <a:cubicBezTo>
                    <a:pt x="9" y="11"/>
                    <a:pt x="10" y="10"/>
                    <a:pt x="11" y="8"/>
                  </a:cubicBezTo>
                  <a:cubicBezTo>
                    <a:pt x="12" y="5"/>
                    <a:pt x="13" y="4"/>
                    <a:pt x="16" y="2"/>
                  </a:cubicBezTo>
                  <a:cubicBezTo>
                    <a:pt x="19" y="0"/>
                    <a:pt x="21" y="0"/>
                    <a:pt x="24" y="0"/>
                  </a:cubicBezTo>
                  <a:cubicBezTo>
                    <a:pt x="26" y="0"/>
                    <a:pt x="29" y="0"/>
                    <a:pt x="31" y="2"/>
                  </a:cubicBezTo>
                  <a:cubicBezTo>
                    <a:pt x="33" y="4"/>
                    <a:pt x="34" y="5"/>
                    <a:pt x="36" y="8"/>
                  </a:cubicBezTo>
                  <a:cubicBezTo>
                    <a:pt x="38" y="11"/>
                    <a:pt x="38" y="12"/>
                    <a:pt x="38" y="15"/>
                  </a:cubicBezTo>
                  <a:cubicBezTo>
                    <a:pt x="38" y="16"/>
                    <a:pt x="38" y="16"/>
                    <a:pt x="38" y="17"/>
                  </a:cubicBezTo>
                  <a:lnTo>
                    <a:pt x="30" y="90"/>
                  </a:lnTo>
                  <a:cubicBezTo>
                    <a:pt x="29" y="92"/>
                    <a:pt x="29" y="93"/>
                    <a:pt x="28" y="95"/>
                  </a:cubicBezTo>
                  <a:cubicBezTo>
                    <a:pt x="26" y="97"/>
                    <a:pt x="25" y="99"/>
                    <a:pt x="22" y="101"/>
                  </a:cubicBezTo>
                  <a:cubicBezTo>
                    <a:pt x="19" y="102"/>
                    <a:pt x="18" y="102"/>
                    <a:pt x="15" y="102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155">
              <a:extLst>
                <a:ext uri="{FF2B5EF4-FFF2-40B4-BE49-F238E27FC236}">
                  <a16:creationId xmlns:a16="http://schemas.microsoft.com/office/drawing/2014/main" id="{224DD18C-B9F7-4BFC-A7EE-FFE54C43C687}"/>
                </a:ext>
              </a:extLst>
            </p:cNvPr>
            <p:cNvSpPr/>
            <p:nvPr/>
          </p:nvSpPr>
          <p:spPr>
            <a:xfrm>
              <a:off x="7648199" y="3189960"/>
              <a:ext cx="167760" cy="24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7" h="682">
                  <a:moveTo>
                    <a:pt x="15" y="682"/>
                  </a:moveTo>
                  <a:cubicBezTo>
                    <a:pt x="12" y="682"/>
                    <a:pt x="11" y="681"/>
                    <a:pt x="8" y="680"/>
                  </a:cubicBezTo>
                  <a:cubicBezTo>
                    <a:pt x="5" y="678"/>
                    <a:pt x="4" y="677"/>
                    <a:pt x="2" y="675"/>
                  </a:cubicBezTo>
                  <a:cubicBezTo>
                    <a:pt x="0" y="673"/>
                    <a:pt x="0" y="670"/>
                    <a:pt x="0" y="668"/>
                  </a:cubicBezTo>
                  <a:cubicBezTo>
                    <a:pt x="0" y="665"/>
                    <a:pt x="1" y="663"/>
                    <a:pt x="2" y="660"/>
                  </a:cubicBezTo>
                  <a:cubicBezTo>
                    <a:pt x="3" y="660"/>
                    <a:pt x="3" y="660"/>
                    <a:pt x="3" y="659"/>
                  </a:cubicBezTo>
                  <a:lnTo>
                    <a:pt x="90" y="528"/>
                  </a:lnTo>
                  <a:cubicBezTo>
                    <a:pt x="92" y="526"/>
                    <a:pt x="93" y="525"/>
                    <a:pt x="95" y="524"/>
                  </a:cubicBezTo>
                  <a:cubicBezTo>
                    <a:pt x="98" y="522"/>
                    <a:pt x="99" y="522"/>
                    <a:pt x="102" y="522"/>
                  </a:cubicBezTo>
                  <a:cubicBezTo>
                    <a:pt x="104" y="522"/>
                    <a:pt x="107" y="522"/>
                    <a:pt x="110" y="524"/>
                  </a:cubicBezTo>
                  <a:cubicBezTo>
                    <a:pt x="113" y="525"/>
                    <a:pt x="114" y="526"/>
                    <a:pt x="115" y="529"/>
                  </a:cubicBezTo>
                  <a:cubicBezTo>
                    <a:pt x="116" y="531"/>
                    <a:pt x="117" y="533"/>
                    <a:pt x="117" y="536"/>
                  </a:cubicBezTo>
                  <a:cubicBezTo>
                    <a:pt x="117" y="538"/>
                    <a:pt x="116" y="541"/>
                    <a:pt x="115" y="544"/>
                  </a:cubicBezTo>
                  <a:lnTo>
                    <a:pt x="115" y="545"/>
                  </a:lnTo>
                  <a:lnTo>
                    <a:pt x="27" y="676"/>
                  </a:lnTo>
                  <a:cubicBezTo>
                    <a:pt x="26" y="678"/>
                    <a:pt x="24" y="679"/>
                    <a:pt x="22" y="680"/>
                  </a:cubicBezTo>
                  <a:cubicBezTo>
                    <a:pt x="20" y="682"/>
                    <a:pt x="18" y="682"/>
                    <a:pt x="15" y="682"/>
                  </a:cubicBezTo>
                  <a:close/>
                  <a:moveTo>
                    <a:pt x="190" y="421"/>
                  </a:moveTo>
                  <a:cubicBezTo>
                    <a:pt x="187" y="421"/>
                    <a:pt x="186" y="421"/>
                    <a:pt x="183" y="419"/>
                  </a:cubicBezTo>
                  <a:cubicBezTo>
                    <a:pt x="180" y="417"/>
                    <a:pt x="179" y="416"/>
                    <a:pt x="177" y="414"/>
                  </a:cubicBezTo>
                  <a:cubicBezTo>
                    <a:pt x="175" y="412"/>
                    <a:pt x="175" y="409"/>
                    <a:pt x="175" y="407"/>
                  </a:cubicBezTo>
                  <a:cubicBezTo>
                    <a:pt x="175" y="404"/>
                    <a:pt x="176" y="402"/>
                    <a:pt x="177" y="399"/>
                  </a:cubicBezTo>
                  <a:lnTo>
                    <a:pt x="178" y="399"/>
                  </a:lnTo>
                  <a:lnTo>
                    <a:pt x="265" y="267"/>
                  </a:lnTo>
                  <a:cubicBezTo>
                    <a:pt x="267" y="266"/>
                    <a:pt x="268" y="264"/>
                    <a:pt x="270" y="263"/>
                  </a:cubicBezTo>
                  <a:cubicBezTo>
                    <a:pt x="272" y="262"/>
                    <a:pt x="274" y="261"/>
                    <a:pt x="277" y="261"/>
                  </a:cubicBezTo>
                  <a:cubicBezTo>
                    <a:pt x="279" y="261"/>
                    <a:pt x="282" y="262"/>
                    <a:pt x="285" y="263"/>
                  </a:cubicBezTo>
                  <a:cubicBezTo>
                    <a:pt x="287" y="264"/>
                    <a:pt x="289" y="265"/>
                    <a:pt x="290" y="268"/>
                  </a:cubicBezTo>
                  <a:cubicBezTo>
                    <a:pt x="291" y="270"/>
                    <a:pt x="292" y="273"/>
                    <a:pt x="292" y="276"/>
                  </a:cubicBezTo>
                  <a:cubicBezTo>
                    <a:pt x="292" y="278"/>
                    <a:pt x="291" y="281"/>
                    <a:pt x="290" y="283"/>
                  </a:cubicBezTo>
                  <a:lnTo>
                    <a:pt x="289" y="284"/>
                  </a:lnTo>
                  <a:lnTo>
                    <a:pt x="202" y="415"/>
                  </a:lnTo>
                  <a:cubicBezTo>
                    <a:pt x="201" y="417"/>
                    <a:pt x="199" y="418"/>
                    <a:pt x="197" y="419"/>
                  </a:cubicBezTo>
                  <a:cubicBezTo>
                    <a:pt x="195" y="421"/>
                    <a:pt x="193" y="421"/>
                    <a:pt x="191" y="421"/>
                  </a:cubicBezTo>
                  <a:close/>
                  <a:moveTo>
                    <a:pt x="365" y="160"/>
                  </a:moveTo>
                  <a:cubicBezTo>
                    <a:pt x="362" y="160"/>
                    <a:pt x="360" y="160"/>
                    <a:pt x="358" y="159"/>
                  </a:cubicBezTo>
                  <a:cubicBezTo>
                    <a:pt x="355" y="157"/>
                    <a:pt x="354" y="155"/>
                    <a:pt x="352" y="153"/>
                  </a:cubicBezTo>
                  <a:cubicBezTo>
                    <a:pt x="350" y="151"/>
                    <a:pt x="350" y="149"/>
                    <a:pt x="350" y="146"/>
                  </a:cubicBezTo>
                  <a:cubicBezTo>
                    <a:pt x="350" y="143"/>
                    <a:pt x="351" y="141"/>
                    <a:pt x="352" y="139"/>
                  </a:cubicBezTo>
                  <a:cubicBezTo>
                    <a:pt x="352" y="138"/>
                    <a:pt x="353" y="138"/>
                    <a:pt x="353" y="138"/>
                  </a:cubicBezTo>
                  <a:lnTo>
                    <a:pt x="440" y="7"/>
                  </a:lnTo>
                  <a:cubicBezTo>
                    <a:pt x="441" y="5"/>
                    <a:pt x="443" y="3"/>
                    <a:pt x="445" y="2"/>
                  </a:cubicBezTo>
                  <a:cubicBezTo>
                    <a:pt x="447" y="1"/>
                    <a:pt x="449" y="0"/>
                    <a:pt x="452" y="0"/>
                  </a:cubicBezTo>
                  <a:cubicBezTo>
                    <a:pt x="454" y="0"/>
                    <a:pt x="457" y="1"/>
                    <a:pt x="460" y="2"/>
                  </a:cubicBezTo>
                  <a:cubicBezTo>
                    <a:pt x="462" y="3"/>
                    <a:pt x="464" y="4"/>
                    <a:pt x="465" y="7"/>
                  </a:cubicBezTo>
                  <a:cubicBezTo>
                    <a:pt x="466" y="10"/>
                    <a:pt x="467" y="12"/>
                    <a:pt x="467" y="15"/>
                  </a:cubicBezTo>
                  <a:cubicBezTo>
                    <a:pt x="467" y="17"/>
                    <a:pt x="466" y="20"/>
                    <a:pt x="465" y="22"/>
                  </a:cubicBezTo>
                  <a:cubicBezTo>
                    <a:pt x="465" y="22"/>
                    <a:pt x="465" y="23"/>
                    <a:pt x="464" y="23"/>
                  </a:cubicBezTo>
                  <a:lnTo>
                    <a:pt x="377" y="154"/>
                  </a:lnTo>
                  <a:cubicBezTo>
                    <a:pt x="376" y="156"/>
                    <a:pt x="374" y="157"/>
                    <a:pt x="372" y="159"/>
                  </a:cubicBezTo>
                  <a:cubicBezTo>
                    <a:pt x="370" y="160"/>
                    <a:pt x="368" y="160"/>
                    <a:pt x="366" y="160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56">
              <a:extLst>
                <a:ext uri="{FF2B5EF4-FFF2-40B4-BE49-F238E27FC236}">
                  <a16:creationId xmlns:a16="http://schemas.microsoft.com/office/drawing/2014/main" id="{C020DD70-E310-4A3C-B158-6D4AF2F63ED8}"/>
                </a:ext>
              </a:extLst>
            </p:cNvPr>
            <p:cNvSpPr/>
            <p:nvPr/>
          </p:nvSpPr>
          <p:spPr>
            <a:xfrm>
              <a:off x="7370640" y="3297240"/>
              <a:ext cx="186480" cy="15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9" h="445">
                  <a:moveTo>
                    <a:pt x="504" y="445"/>
                  </a:moveTo>
                  <a:cubicBezTo>
                    <a:pt x="502" y="445"/>
                    <a:pt x="499" y="444"/>
                    <a:pt x="497" y="443"/>
                  </a:cubicBezTo>
                  <a:cubicBezTo>
                    <a:pt x="496" y="442"/>
                    <a:pt x="496" y="442"/>
                    <a:pt x="495" y="441"/>
                  </a:cubicBezTo>
                  <a:lnTo>
                    <a:pt x="397" y="358"/>
                  </a:lnTo>
                  <a:cubicBezTo>
                    <a:pt x="396" y="357"/>
                    <a:pt x="395" y="356"/>
                    <a:pt x="394" y="354"/>
                  </a:cubicBezTo>
                  <a:cubicBezTo>
                    <a:pt x="393" y="352"/>
                    <a:pt x="392" y="350"/>
                    <a:pt x="392" y="347"/>
                  </a:cubicBezTo>
                  <a:cubicBezTo>
                    <a:pt x="392" y="344"/>
                    <a:pt x="393" y="342"/>
                    <a:pt x="394" y="340"/>
                  </a:cubicBezTo>
                  <a:cubicBezTo>
                    <a:pt x="395" y="337"/>
                    <a:pt x="396" y="336"/>
                    <a:pt x="399" y="334"/>
                  </a:cubicBezTo>
                  <a:cubicBezTo>
                    <a:pt x="402" y="332"/>
                    <a:pt x="403" y="332"/>
                    <a:pt x="406" y="332"/>
                  </a:cubicBezTo>
                  <a:cubicBezTo>
                    <a:pt x="408" y="332"/>
                    <a:pt x="411" y="333"/>
                    <a:pt x="414" y="334"/>
                  </a:cubicBezTo>
                  <a:cubicBezTo>
                    <a:pt x="415" y="335"/>
                    <a:pt x="415" y="335"/>
                    <a:pt x="416" y="336"/>
                  </a:cubicBezTo>
                  <a:lnTo>
                    <a:pt x="514" y="419"/>
                  </a:lnTo>
                  <a:cubicBezTo>
                    <a:pt x="515" y="420"/>
                    <a:pt x="516" y="421"/>
                    <a:pt x="517" y="423"/>
                  </a:cubicBezTo>
                  <a:cubicBezTo>
                    <a:pt x="518" y="425"/>
                    <a:pt x="519" y="427"/>
                    <a:pt x="519" y="430"/>
                  </a:cubicBezTo>
                  <a:cubicBezTo>
                    <a:pt x="519" y="432"/>
                    <a:pt x="518" y="435"/>
                    <a:pt x="517" y="438"/>
                  </a:cubicBezTo>
                  <a:cubicBezTo>
                    <a:pt x="516" y="440"/>
                    <a:pt x="514" y="442"/>
                    <a:pt x="512" y="443"/>
                  </a:cubicBezTo>
                  <a:cubicBezTo>
                    <a:pt x="509" y="444"/>
                    <a:pt x="507" y="445"/>
                    <a:pt x="504" y="445"/>
                  </a:cubicBezTo>
                  <a:close/>
                  <a:moveTo>
                    <a:pt x="309" y="279"/>
                  </a:moveTo>
                  <a:cubicBezTo>
                    <a:pt x="306" y="279"/>
                    <a:pt x="304" y="278"/>
                    <a:pt x="301" y="277"/>
                  </a:cubicBezTo>
                  <a:cubicBezTo>
                    <a:pt x="301" y="276"/>
                    <a:pt x="300" y="276"/>
                    <a:pt x="299" y="275"/>
                  </a:cubicBezTo>
                  <a:lnTo>
                    <a:pt x="201" y="192"/>
                  </a:lnTo>
                  <a:cubicBezTo>
                    <a:pt x="200" y="191"/>
                    <a:pt x="199" y="190"/>
                    <a:pt x="198" y="188"/>
                  </a:cubicBezTo>
                  <a:cubicBezTo>
                    <a:pt x="197" y="186"/>
                    <a:pt x="196" y="183"/>
                    <a:pt x="196" y="181"/>
                  </a:cubicBezTo>
                  <a:cubicBezTo>
                    <a:pt x="196" y="178"/>
                    <a:pt x="196" y="176"/>
                    <a:pt x="198" y="173"/>
                  </a:cubicBezTo>
                  <a:cubicBezTo>
                    <a:pt x="200" y="170"/>
                    <a:pt x="201" y="169"/>
                    <a:pt x="204" y="168"/>
                  </a:cubicBezTo>
                  <a:cubicBezTo>
                    <a:pt x="206" y="167"/>
                    <a:pt x="208" y="166"/>
                    <a:pt x="211" y="166"/>
                  </a:cubicBezTo>
                  <a:cubicBezTo>
                    <a:pt x="214" y="166"/>
                    <a:pt x="216" y="167"/>
                    <a:pt x="218" y="168"/>
                  </a:cubicBezTo>
                  <a:cubicBezTo>
                    <a:pt x="219" y="169"/>
                    <a:pt x="220" y="169"/>
                    <a:pt x="220" y="170"/>
                  </a:cubicBezTo>
                  <a:lnTo>
                    <a:pt x="318" y="253"/>
                  </a:lnTo>
                  <a:cubicBezTo>
                    <a:pt x="319" y="254"/>
                    <a:pt x="320" y="255"/>
                    <a:pt x="321" y="257"/>
                  </a:cubicBezTo>
                  <a:cubicBezTo>
                    <a:pt x="323" y="259"/>
                    <a:pt x="323" y="261"/>
                    <a:pt x="323" y="264"/>
                  </a:cubicBezTo>
                  <a:cubicBezTo>
                    <a:pt x="323" y="267"/>
                    <a:pt x="323" y="268"/>
                    <a:pt x="321" y="271"/>
                  </a:cubicBezTo>
                  <a:cubicBezTo>
                    <a:pt x="319" y="274"/>
                    <a:pt x="318" y="275"/>
                    <a:pt x="316" y="277"/>
                  </a:cubicBezTo>
                  <a:cubicBezTo>
                    <a:pt x="314" y="279"/>
                    <a:pt x="311" y="279"/>
                    <a:pt x="309" y="279"/>
                  </a:cubicBezTo>
                  <a:close/>
                  <a:moveTo>
                    <a:pt x="112" y="112"/>
                  </a:moveTo>
                  <a:cubicBezTo>
                    <a:pt x="110" y="112"/>
                    <a:pt x="108" y="112"/>
                    <a:pt x="105" y="110"/>
                  </a:cubicBezTo>
                  <a:cubicBezTo>
                    <a:pt x="104" y="110"/>
                    <a:pt x="104" y="109"/>
                    <a:pt x="103" y="109"/>
                  </a:cubicBezTo>
                  <a:lnTo>
                    <a:pt x="5" y="26"/>
                  </a:lnTo>
                  <a:cubicBezTo>
                    <a:pt x="4" y="24"/>
                    <a:pt x="3" y="23"/>
                    <a:pt x="2" y="22"/>
                  </a:cubicBezTo>
                  <a:cubicBezTo>
                    <a:pt x="1" y="19"/>
                    <a:pt x="0" y="16"/>
                    <a:pt x="0" y="14"/>
                  </a:cubicBezTo>
                  <a:cubicBezTo>
                    <a:pt x="0" y="11"/>
                    <a:pt x="1" y="10"/>
                    <a:pt x="2" y="7"/>
                  </a:cubicBezTo>
                  <a:cubicBezTo>
                    <a:pt x="3" y="4"/>
                    <a:pt x="4" y="3"/>
                    <a:pt x="7" y="2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7" y="0"/>
                    <a:pt x="20" y="1"/>
                    <a:pt x="22" y="2"/>
                  </a:cubicBezTo>
                  <a:cubicBezTo>
                    <a:pt x="23" y="2"/>
                    <a:pt x="23" y="3"/>
                    <a:pt x="24" y="3"/>
                  </a:cubicBezTo>
                  <a:lnTo>
                    <a:pt x="122" y="87"/>
                  </a:lnTo>
                  <a:cubicBezTo>
                    <a:pt x="123" y="88"/>
                    <a:pt x="124" y="89"/>
                    <a:pt x="125" y="90"/>
                  </a:cubicBezTo>
                  <a:cubicBezTo>
                    <a:pt x="126" y="93"/>
                    <a:pt x="127" y="95"/>
                    <a:pt x="127" y="98"/>
                  </a:cubicBezTo>
                  <a:cubicBezTo>
                    <a:pt x="127" y="100"/>
                    <a:pt x="126" y="103"/>
                    <a:pt x="125" y="105"/>
                  </a:cubicBezTo>
                  <a:cubicBezTo>
                    <a:pt x="124" y="107"/>
                    <a:pt x="123" y="108"/>
                    <a:pt x="120" y="110"/>
                  </a:cubicBezTo>
                  <a:cubicBezTo>
                    <a:pt x="117" y="111"/>
                    <a:pt x="115" y="112"/>
                    <a:pt x="113" y="112"/>
                  </a:cubicBezTo>
                  <a:cubicBezTo>
                    <a:pt x="112" y="112"/>
                    <a:pt x="112" y="112"/>
                    <a:pt x="112" y="112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157">
              <a:extLst>
                <a:ext uri="{FF2B5EF4-FFF2-40B4-BE49-F238E27FC236}">
                  <a16:creationId xmlns:a16="http://schemas.microsoft.com/office/drawing/2014/main" id="{F4DB112E-3826-430A-804A-4137119928CB}"/>
                </a:ext>
              </a:extLst>
            </p:cNvPr>
            <p:cNvSpPr/>
            <p:nvPr/>
          </p:nvSpPr>
          <p:spPr>
            <a:xfrm>
              <a:off x="7907399" y="3175200"/>
              <a:ext cx="191520" cy="18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27">
                  <a:moveTo>
                    <a:pt x="519" y="527"/>
                  </a:moveTo>
                  <a:cubicBezTo>
                    <a:pt x="516" y="527"/>
                    <a:pt x="514" y="527"/>
                    <a:pt x="511" y="525"/>
                  </a:cubicBezTo>
                  <a:cubicBezTo>
                    <a:pt x="510" y="525"/>
                    <a:pt x="509" y="524"/>
                    <a:pt x="508" y="523"/>
                  </a:cubicBezTo>
                  <a:lnTo>
                    <a:pt x="408" y="424"/>
                  </a:lnTo>
                  <a:cubicBezTo>
                    <a:pt x="407" y="423"/>
                    <a:pt x="407" y="422"/>
                    <a:pt x="406" y="421"/>
                  </a:cubicBezTo>
                  <a:cubicBezTo>
                    <a:pt x="405" y="419"/>
                    <a:pt x="404" y="417"/>
                    <a:pt x="404" y="414"/>
                  </a:cubicBezTo>
                  <a:cubicBezTo>
                    <a:pt x="404" y="411"/>
                    <a:pt x="405" y="409"/>
                    <a:pt x="406" y="407"/>
                  </a:cubicBezTo>
                  <a:cubicBezTo>
                    <a:pt x="407" y="405"/>
                    <a:pt x="408" y="403"/>
                    <a:pt x="411" y="402"/>
                  </a:cubicBezTo>
                  <a:cubicBezTo>
                    <a:pt x="413" y="400"/>
                    <a:pt x="416" y="400"/>
                    <a:pt x="419" y="400"/>
                  </a:cubicBezTo>
                  <a:cubicBezTo>
                    <a:pt x="421" y="400"/>
                    <a:pt x="424" y="400"/>
                    <a:pt x="426" y="402"/>
                  </a:cubicBezTo>
                  <a:cubicBezTo>
                    <a:pt x="427" y="402"/>
                    <a:pt x="427" y="402"/>
                    <a:pt x="428" y="403"/>
                  </a:cubicBezTo>
                  <a:lnTo>
                    <a:pt x="529" y="502"/>
                  </a:lnTo>
                  <a:cubicBezTo>
                    <a:pt x="530" y="503"/>
                    <a:pt x="530" y="504"/>
                    <a:pt x="531" y="505"/>
                  </a:cubicBezTo>
                  <a:cubicBezTo>
                    <a:pt x="533" y="508"/>
                    <a:pt x="533" y="510"/>
                    <a:pt x="533" y="513"/>
                  </a:cubicBezTo>
                  <a:cubicBezTo>
                    <a:pt x="533" y="515"/>
                    <a:pt x="533" y="518"/>
                    <a:pt x="531" y="520"/>
                  </a:cubicBezTo>
                  <a:cubicBezTo>
                    <a:pt x="529" y="522"/>
                    <a:pt x="528" y="524"/>
                    <a:pt x="526" y="525"/>
                  </a:cubicBezTo>
                  <a:cubicBezTo>
                    <a:pt x="524" y="527"/>
                    <a:pt x="521" y="527"/>
                    <a:pt x="519" y="527"/>
                  </a:cubicBezTo>
                  <a:close/>
                  <a:moveTo>
                    <a:pt x="310" y="327"/>
                  </a:moveTo>
                  <a:cubicBezTo>
                    <a:pt x="309" y="326"/>
                    <a:pt x="308" y="325"/>
                    <a:pt x="307" y="324"/>
                  </a:cubicBezTo>
                  <a:lnTo>
                    <a:pt x="206" y="225"/>
                  </a:lnTo>
                  <a:cubicBezTo>
                    <a:pt x="205" y="224"/>
                    <a:pt x="204" y="223"/>
                    <a:pt x="203" y="221"/>
                  </a:cubicBezTo>
                  <a:cubicBezTo>
                    <a:pt x="202" y="219"/>
                    <a:pt x="201" y="217"/>
                    <a:pt x="201" y="214"/>
                  </a:cubicBezTo>
                  <a:cubicBezTo>
                    <a:pt x="201" y="211"/>
                    <a:pt x="202" y="209"/>
                    <a:pt x="203" y="207"/>
                  </a:cubicBezTo>
                  <a:cubicBezTo>
                    <a:pt x="204" y="204"/>
                    <a:pt x="205" y="203"/>
                    <a:pt x="208" y="201"/>
                  </a:cubicBezTo>
                  <a:cubicBezTo>
                    <a:pt x="211" y="199"/>
                    <a:pt x="213" y="199"/>
                    <a:pt x="216" y="199"/>
                  </a:cubicBezTo>
                  <a:cubicBezTo>
                    <a:pt x="218" y="199"/>
                    <a:pt x="221" y="200"/>
                    <a:pt x="223" y="201"/>
                  </a:cubicBezTo>
                  <a:cubicBezTo>
                    <a:pt x="224" y="202"/>
                    <a:pt x="226" y="203"/>
                    <a:pt x="227" y="204"/>
                  </a:cubicBezTo>
                  <a:lnTo>
                    <a:pt x="327" y="304"/>
                  </a:lnTo>
                  <a:cubicBezTo>
                    <a:pt x="328" y="305"/>
                    <a:pt x="329" y="306"/>
                    <a:pt x="330" y="307"/>
                  </a:cubicBezTo>
                  <a:cubicBezTo>
                    <a:pt x="331" y="309"/>
                    <a:pt x="332" y="311"/>
                    <a:pt x="332" y="314"/>
                  </a:cubicBezTo>
                  <a:cubicBezTo>
                    <a:pt x="332" y="317"/>
                    <a:pt x="331" y="318"/>
                    <a:pt x="330" y="321"/>
                  </a:cubicBezTo>
                  <a:cubicBezTo>
                    <a:pt x="328" y="323"/>
                    <a:pt x="327" y="325"/>
                    <a:pt x="324" y="327"/>
                  </a:cubicBezTo>
                  <a:cubicBezTo>
                    <a:pt x="322" y="328"/>
                    <a:pt x="320" y="329"/>
                    <a:pt x="317" y="329"/>
                  </a:cubicBezTo>
                  <a:cubicBezTo>
                    <a:pt x="315" y="329"/>
                    <a:pt x="312" y="328"/>
                    <a:pt x="310" y="327"/>
                  </a:cubicBezTo>
                  <a:close/>
                  <a:moveTo>
                    <a:pt x="109" y="128"/>
                  </a:moveTo>
                  <a:cubicBezTo>
                    <a:pt x="107" y="127"/>
                    <a:pt x="106" y="126"/>
                    <a:pt x="106" y="125"/>
                  </a:cubicBezTo>
                  <a:lnTo>
                    <a:pt x="5" y="26"/>
                  </a:lnTo>
                  <a:cubicBezTo>
                    <a:pt x="3" y="25"/>
                    <a:pt x="3" y="24"/>
                    <a:pt x="2" y="22"/>
                  </a:cubicBezTo>
                  <a:cubicBezTo>
                    <a:pt x="0" y="20"/>
                    <a:pt x="0" y="18"/>
                    <a:pt x="0" y="15"/>
                  </a:cubicBezTo>
                  <a:cubicBezTo>
                    <a:pt x="0" y="12"/>
                    <a:pt x="0" y="11"/>
                    <a:pt x="2" y="8"/>
                  </a:cubicBezTo>
                  <a:cubicBezTo>
                    <a:pt x="4" y="5"/>
                    <a:pt x="5" y="4"/>
                    <a:pt x="7" y="2"/>
                  </a:cubicBezTo>
                  <a:cubicBezTo>
                    <a:pt x="9" y="0"/>
                    <a:pt x="11" y="0"/>
                    <a:pt x="14" y="0"/>
                  </a:cubicBezTo>
                  <a:cubicBezTo>
                    <a:pt x="16" y="0"/>
                    <a:pt x="19" y="1"/>
                    <a:pt x="22" y="2"/>
                  </a:cubicBezTo>
                  <a:cubicBezTo>
                    <a:pt x="23" y="3"/>
                    <a:pt x="24" y="4"/>
                    <a:pt x="25" y="5"/>
                  </a:cubicBezTo>
                  <a:lnTo>
                    <a:pt x="126" y="105"/>
                  </a:lnTo>
                  <a:cubicBezTo>
                    <a:pt x="127" y="106"/>
                    <a:pt x="128" y="107"/>
                    <a:pt x="128" y="108"/>
                  </a:cubicBezTo>
                  <a:cubicBezTo>
                    <a:pt x="130" y="110"/>
                    <a:pt x="130" y="112"/>
                    <a:pt x="130" y="115"/>
                  </a:cubicBezTo>
                  <a:cubicBezTo>
                    <a:pt x="130" y="118"/>
                    <a:pt x="130" y="119"/>
                    <a:pt x="128" y="122"/>
                  </a:cubicBezTo>
                  <a:cubicBezTo>
                    <a:pt x="126" y="125"/>
                    <a:pt x="125" y="126"/>
                    <a:pt x="123" y="128"/>
                  </a:cubicBezTo>
                  <a:cubicBezTo>
                    <a:pt x="121" y="129"/>
                    <a:pt x="118" y="130"/>
                    <a:pt x="116" y="130"/>
                  </a:cubicBezTo>
                  <a:cubicBezTo>
                    <a:pt x="113" y="130"/>
                    <a:pt x="111" y="129"/>
                    <a:pt x="109" y="128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158">
              <a:extLst>
                <a:ext uri="{FF2B5EF4-FFF2-40B4-BE49-F238E27FC236}">
                  <a16:creationId xmlns:a16="http://schemas.microsoft.com/office/drawing/2014/main" id="{7E07CB15-1F0D-4C36-A904-2DB0343BE1D9}"/>
                </a:ext>
              </a:extLst>
            </p:cNvPr>
            <p:cNvSpPr/>
            <p:nvPr/>
          </p:nvSpPr>
          <p:spPr>
            <a:xfrm>
              <a:off x="8170200" y="3105000"/>
              <a:ext cx="51120" cy="24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672">
                  <a:moveTo>
                    <a:pt x="14" y="672"/>
                  </a:moveTo>
                  <a:lnTo>
                    <a:pt x="12" y="672"/>
                  </a:lnTo>
                  <a:cubicBezTo>
                    <a:pt x="10" y="672"/>
                    <a:pt x="9" y="671"/>
                    <a:pt x="7" y="670"/>
                  </a:cubicBezTo>
                  <a:cubicBezTo>
                    <a:pt x="5" y="669"/>
                    <a:pt x="4" y="667"/>
                    <a:pt x="2" y="665"/>
                  </a:cubicBezTo>
                  <a:cubicBezTo>
                    <a:pt x="0" y="663"/>
                    <a:pt x="0" y="661"/>
                    <a:pt x="0" y="658"/>
                  </a:cubicBezTo>
                  <a:cubicBezTo>
                    <a:pt x="0" y="657"/>
                    <a:pt x="0" y="656"/>
                    <a:pt x="0" y="655"/>
                  </a:cubicBezTo>
                  <a:lnTo>
                    <a:pt x="23" y="527"/>
                  </a:lnTo>
                  <a:cubicBezTo>
                    <a:pt x="23" y="525"/>
                    <a:pt x="24" y="523"/>
                    <a:pt x="24" y="522"/>
                  </a:cubicBezTo>
                  <a:cubicBezTo>
                    <a:pt x="26" y="519"/>
                    <a:pt x="28" y="517"/>
                    <a:pt x="30" y="516"/>
                  </a:cubicBezTo>
                  <a:cubicBezTo>
                    <a:pt x="32" y="514"/>
                    <a:pt x="34" y="514"/>
                    <a:pt x="37" y="514"/>
                  </a:cubicBezTo>
                  <a:cubicBezTo>
                    <a:pt x="39" y="514"/>
                    <a:pt x="42" y="514"/>
                    <a:pt x="45" y="516"/>
                  </a:cubicBezTo>
                  <a:cubicBezTo>
                    <a:pt x="48" y="518"/>
                    <a:pt x="49" y="519"/>
                    <a:pt x="50" y="522"/>
                  </a:cubicBezTo>
                  <a:cubicBezTo>
                    <a:pt x="51" y="524"/>
                    <a:pt x="52" y="526"/>
                    <a:pt x="52" y="529"/>
                  </a:cubicBezTo>
                  <a:cubicBezTo>
                    <a:pt x="52" y="530"/>
                    <a:pt x="52" y="531"/>
                    <a:pt x="52" y="532"/>
                  </a:cubicBezTo>
                  <a:lnTo>
                    <a:pt x="29" y="660"/>
                  </a:lnTo>
                  <a:cubicBezTo>
                    <a:pt x="29" y="662"/>
                    <a:pt x="28" y="663"/>
                    <a:pt x="27" y="665"/>
                  </a:cubicBezTo>
                  <a:cubicBezTo>
                    <a:pt x="26" y="667"/>
                    <a:pt x="24" y="668"/>
                    <a:pt x="22" y="670"/>
                  </a:cubicBezTo>
                  <a:cubicBezTo>
                    <a:pt x="20" y="671"/>
                    <a:pt x="17" y="672"/>
                    <a:pt x="15" y="672"/>
                  </a:cubicBezTo>
                  <a:close/>
                  <a:moveTo>
                    <a:pt x="57" y="415"/>
                  </a:moveTo>
                  <a:cubicBezTo>
                    <a:pt x="55" y="415"/>
                    <a:pt x="54" y="414"/>
                    <a:pt x="52" y="413"/>
                  </a:cubicBezTo>
                  <a:cubicBezTo>
                    <a:pt x="50" y="412"/>
                    <a:pt x="48" y="410"/>
                    <a:pt x="47" y="408"/>
                  </a:cubicBezTo>
                  <a:cubicBezTo>
                    <a:pt x="46" y="405"/>
                    <a:pt x="45" y="403"/>
                    <a:pt x="45" y="400"/>
                  </a:cubicBezTo>
                  <a:cubicBezTo>
                    <a:pt x="45" y="400"/>
                    <a:pt x="45" y="399"/>
                    <a:pt x="45" y="398"/>
                  </a:cubicBezTo>
                  <a:lnTo>
                    <a:pt x="68" y="269"/>
                  </a:lnTo>
                  <a:cubicBezTo>
                    <a:pt x="68" y="267"/>
                    <a:pt x="69" y="266"/>
                    <a:pt x="70" y="264"/>
                  </a:cubicBezTo>
                  <a:cubicBezTo>
                    <a:pt x="71" y="262"/>
                    <a:pt x="72" y="260"/>
                    <a:pt x="75" y="259"/>
                  </a:cubicBezTo>
                  <a:cubicBezTo>
                    <a:pt x="78" y="258"/>
                    <a:pt x="80" y="257"/>
                    <a:pt x="83" y="257"/>
                  </a:cubicBezTo>
                  <a:cubicBezTo>
                    <a:pt x="85" y="257"/>
                    <a:pt x="88" y="258"/>
                    <a:pt x="90" y="259"/>
                  </a:cubicBezTo>
                  <a:cubicBezTo>
                    <a:pt x="92" y="260"/>
                    <a:pt x="93" y="261"/>
                    <a:pt x="95" y="264"/>
                  </a:cubicBezTo>
                  <a:cubicBezTo>
                    <a:pt x="96" y="266"/>
                    <a:pt x="97" y="269"/>
                    <a:pt x="97" y="272"/>
                  </a:cubicBezTo>
                  <a:cubicBezTo>
                    <a:pt x="97" y="273"/>
                    <a:pt x="97" y="273"/>
                    <a:pt x="97" y="274"/>
                  </a:cubicBezTo>
                  <a:lnTo>
                    <a:pt x="74" y="403"/>
                  </a:lnTo>
                  <a:cubicBezTo>
                    <a:pt x="74" y="405"/>
                    <a:pt x="74" y="406"/>
                    <a:pt x="73" y="408"/>
                  </a:cubicBezTo>
                  <a:cubicBezTo>
                    <a:pt x="71" y="410"/>
                    <a:pt x="70" y="412"/>
                    <a:pt x="67" y="413"/>
                  </a:cubicBezTo>
                  <a:cubicBezTo>
                    <a:pt x="64" y="414"/>
                    <a:pt x="63" y="415"/>
                    <a:pt x="60" y="415"/>
                  </a:cubicBezTo>
                  <a:close/>
                  <a:moveTo>
                    <a:pt x="105" y="157"/>
                  </a:moveTo>
                  <a:lnTo>
                    <a:pt x="102" y="157"/>
                  </a:lnTo>
                  <a:cubicBezTo>
                    <a:pt x="101" y="157"/>
                    <a:pt x="99" y="157"/>
                    <a:pt x="98" y="156"/>
                  </a:cubicBezTo>
                  <a:cubicBezTo>
                    <a:pt x="95" y="154"/>
                    <a:pt x="93" y="152"/>
                    <a:pt x="92" y="150"/>
                  </a:cubicBezTo>
                  <a:cubicBezTo>
                    <a:pt x="90" y="147"/>
                    <a:pt x="90" y="146"/>
                    <a:pt x="90" y="143"/>
                  </a:cubicBezTo>
                  <a:cubicBezTo>
                    <a:pt x="90" y="142"/>
                    <a:pt x="90" y="141"/>
                    <a:pt x="91" y="141"/>
                  </a:cubicBezTo>
                  <a:lnTo>
                    <a:pt x="113" y="12"/>
                  </a:lnTo>
                  <a:cubicBezTo>
                    <a:pt x="114" y="10"/>
                    <a:pt x="114" y="9"/>
                    <a:pt x="115" y="7"/>
                  </a:cubicBezTo>
                  <a:cubicBezTo>
                    <a:pt x="116" y="5"/>
                    <a:pt x="118" y="4"/>
                    <a:pt x="121" y="2"/>
                  </a:cubicBezTo>
                  <a:cubicBezTo>
                    <a:pt x="124" y="0"/>
                    <a:pt x="125" y="0"/>
                    <a:pt x="128" y="0"/>
                  </a:cubicBezTo>
                  <a:cubicBezTo>
                    <a:pt x="131" y="0"/>
                    <a:pt x="132" y="0"/>
                    <a:pt x="135" y="2"/>
                  </a:cubicBezTo>
                  <a:cubicBezTo>
                    <a:pt x="138" y="4"/>
                    <a:pt x="139" y="5"/>
                    <a:pt x="141" y="7"/>
                  </a:cubicBezTo>
                  <a:cubicBezTo>
                    <a:pt x="143" y="9"/>
                    <a:pt x="143" y="12"/>
                    <a:pt x="143" y="14"/>
                  </a:cubicBezTo>
                  <a:cubicBezTo>
                    <a:pt x="143" y="15"/>
                    <a:pt x="143" y="16"/>
                    <a:pt x="142" y="17"/>
                  </a:cubicBezTo>
                  <a:lnTo>
                    <a:pt x="120" y="146"/>
                  </a:lnTo>
                  <a:cubicBezTo>
                    <a:pt x="119" y="147"/>
                    <a:pt x="119" y="149"/>
                    <a:pt x="118" y="150"/>
                  </a:cubicBezTo>
                  <a:cubicBezTo>
                    <a:pt x="117" y="152"/>
                    <a:pt x="116" y="153"/>
                    <a:pt x="113" y="155"/>
                  </a:cubicBezTo>
                  <a:cubicBezTo>
                    <a:pt x="110" y="156"/>
                    <a:pt x="108" y="157"/>
                    <a:pt x="105" y="157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159">
              <a:extLst>
                <a:ext uri="{FF2B5EF4-FFF2-40B4-BE49-F238E27FC236}">
                  <a16:creationId xmlns:a16="http://schemas.microsoft.com/office/drawing/2014/main" id="{5E50FEDC-982E-4C63-AF4A-FDC216A6C945}"/>
                </a:ext>
              </a:extLst>
            </p:cNvPr>
            <p:cNvSpPr/>
            <p:nvPr/>
          </p:nvSpPr>
          <p:spPr>
            <a:xfrm>
              <a:off x="8216280" y="3342960"/>
              <a:ext cx="5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" h="103">
                  <a:moveTo>
                    <a:pt x="15" y="103"/>
                  </a:moveTo>
                  <a:cubicBezTo>
                    <a:pt x="12" y="103"/>
                    <a:pt x="11" y="102"/>
                    <a:pt x="8" y="101"/>
                  </a:cubicBezTo>
                  <a:cubicBezTo>
                    <a:pt x="5" y="100"/>
                    <a:pt x="4" y="99"/>
                    <a:pt x="2" y="96"/>
                  </a:cubicBezTo>
                  <a:cubicBezTo>
                    <a:pt x="0" y="93"/>
                    <a:pt x="0" y="90"/>
                    <a:pt x="0" y="88"/>
                  </a:cubicBezTo>
                  <a:cubicBezTo>
                    <a:pt x="0" y="85"/>
                    <a:pt x="0" y="83"/>
                    <a:pt x="2" y="81"/>
                  </a:cubicBezTo>
                  <a:cubicBezTo>
                    <a:pt x="4" y="79"/>
                    <a:pt x="5" y="77"/>
                    <a:pt x="8" y="76"/>
                  </a:cubicBezTo>
                  <a:lnTo>
                    <a:pt x="8" y="75"/>
                  </a:lnTo>
                  <a:lnTo>
                    <a:pt x="146" y="1"/>
                  </a:lnTo>
                  <a:cubicBezTo>
                    <a:pt x="148" y="0"/>
                    <a:pt x="150" y="0"/>
                    <a:pt x="153" y="0"/>
                  </a:cubicBezTo>
                  <a:cubicBezTo>
                    <a:pt x="155" y="0"/>
                    <a:pt x="158" y="0"/>
                    <a:pt x="160" y="2"/>
                  </a:cubicBezTo>
                  <a:cubicBezTo>
                    <a:pt x="162" y="4"/>
                    <a:pt x="163" y="5"/>
                    <a:pt x="165" y="7"/>
                  </a:cubicBezTo>
                  <a:cubicBezTo>
                    <a:pt x="167" y="9"/>
                    <a:pt x="167" y="11"/>
                    <a:pt x="167" y="14"/>
                  </a:cubicBezTo>
                  <a:cubicBezTo>
                    <a:pt x="167" y="17"/>
                    <a:pt x="167" y="18"/>
                    <a:pt x="165" y="21"/>
                  </a:cubicBezTo>
                  <a:cubicBezTo>
                    <a:pt x="163" y="24"/>
                    <a:pt x="162" y="25"/>
                    <a:pt x="160" y="27"/>
                  </a:cubicBezTo>
                  <a:lnTo>
                    <a:pt x="23" y="101"/>
                  </a:lnTo>
                  <a:cubicBezTo>
                    <a:pt x="20" y="102"/>
                    <a:pt x="18" y="103"/>
                    <a:pt x="15" y="103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160">
              <a:extLst>
                <a:ext uri="{FF2B5EF4-FFF2-40B4-BE49-F238E27FC236}">
                  <a16:creationId xmlns:a16="http://schemas.microsoft.com/office/drawing/2014/main" id="{67C22CA2-FDC0-4703-AEE6-479B2E81ABB1}"/>
                </a:ext>
              </a:extLst>
            </p:cNvPr>
            <p:cNvSpPr/>
            <p:nvPr/>
          </p:nvSpPr>
          <p:spPr>
            <a:xfrm>
              <a:off x="8193240" y="3457439"/>
              <a:ext cx="103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284">
                  <a:moveTo>
                    <a:pt x="266" y="282"/>
                  </a:moveTo>
                  <a:cubicBezTo>
                    <a:pt x="265" y="282"/>
                    <a:pt x="264" y="281"/>
                    <a:pt x="263" y="280"/>
                  </a:cubicBezTo>
                  <a:lnTo>
                    <a:pt x="177" y="195"/>
                  </a:lnTo>
                  <a:cubicBezTo>
                    <a:pt x="176" y="194"/>
                    <a:pt x="175" y="193"/>
                    <a:pt x="174" y="191"/>
                  </a:cubicBezTo>
                  <a:cubicBezTo>
                    <a:pt x="173" y="189"/>
                    <a:pt x="172" y="187"/>
                    <a:pt x="172" y="184"/>
                  </a:cubicBezTo>
                  <a:cubicBezTo>
                    <a:pt x="172" y="181"/>
                    <a:pt x="173" y="179"/>
                    <a:pt x="174" y="177"/>
                  </a:cubicBezTo>
                  <a:cubicBezTo>
                    <a:pt x="175" y="175"/>
                    <a:pt x="176" y="173"/>
                    <a:pt x="179" y="172"/>
                  </a:cubicBezTo>
                  <a:cubicBezTo>
                    <a:pt x="181" y="170"/>
                    <a:pt x="184" y="170"/>
                    <a:pt x="187" y="170"/>
                  </a:cubicBezTo>
                  <a:cubicBezTo>
                    <a:pt x="189" y="170"/>
                    <a:pt x="192" y="170"/>
                    <a:pt x="194" y="172"/>
                  </a:cubicBezTo>
                  <a:cubicBezTo>
                    <a:pt x="195" y="172"/>
                    <a:pt x="196" y="173"/>
                    <a:pt x="198" y="175"/>
                  </a:cubicBezTo>
                  <a:lnTo>
                    <a:pt x="284" y="259"/>
                  </a:lnTo>
                  <a:cubicBezTo>
                    <a:pt x="285" y="260"/>
                    <a:pt x="285" y="261"/>
                    <a:pt x="286" y="262"/>
                  </a:cubicBezTo>
                  <a:cubicBezTo>
                    <a:pt x="287" y="265"/>
                    <a:pt x="288" y="267"/>
                    <a:pt x="288" y="270"/>
                  </a:cubicBezTo>
                  <a:cubicBezTo>
                    <a:pt x="288" y="272"/>
                    <a:pt x="287" y="275"/>
                    <a:pt x="286" y="277"/>
                  </a:cubicBezTo>
                  <a:cubicBezTo>
                    <a:pt x="285" y="279"/>
                    <a:pt x="283" y="281"/>
                    <a:pt x="281" y="282"/>
                  </a:cubicBezTo>
                  <a:cubicBezTo>
                    <a:pt x="278" y="284"/>
                    <a:pt x="276" y="284"/>
                    <a:pt x="273" y="284"/>
                  </a:cubicBezTo>
                  <a:cubicBezTo>
                    <a:pt x="271" y="284"/>
                    <a:pt x="268" y="284"/>
                    <a:pt x="266" y="282"/>
                  </a:cubicBezTo>
                  <a:close/>
                  <a:moveTo>
                    <a:pt x="94" y="113"/>
                  </a:moveTo>
                  <a:cubicBezTo>
                    <a:pt x="93" y="112"/>
                    <a:pt x="92" y="111"/>
                    <a:pt x="91" y="110"/>
                  </a:cubicBezTo>
                  <a:lnTo>
                    <a:pt x="5" y="26"/>
                  </a:lnTo>
                  <a:cubicBezTo>
                    <a:pt x="4" y="24"/>
                    <a:pt x="3" y="23"/>
                    <a:pt x="2" y="22"/>
                  </a:cubicBezTo>
                  <a:cubicBezTo>
                    <a:pt x="0" y="19"/>
                    <a:pt x="0" y="16"/>
                    <a:pt x="0" y="14"/>
                  </a:cubicBezTo>
                  <a:cubicBezTo>
                    <a:pt x="0" y="11"/>
                    <a:pt x="0" y="9"/>
                    <a:pt x="2" y="7"/>
                  </a:cubicBezTo>
                  <a:cubicBezTo>
                    <a:pt x="4" y="5"/>
                    <a:pt x="5" y="4"/>
                    <a:pt x="7" y="2"/>
                  </a:cubicBezTo>
                  <a:cubicBezTo>
                    <a:pt x="9" y="0"/>
                    <a:pt x="11" y="0"/>
                    <a:pt x="14" y="0"/>
                  </a:cubicBezTo>
                  <a:cubicBezTo>
                    <a:pt x="16" y="0"/>
                    <a:pt x="19" y="0"/>
                    <a:pt x="22" y="2"/>
                  </a:cubicBezTo>
                  <a:cubicBezTo>
                    <a:pt x="23" y="3"/>
                    <a:pt x="24" y="4"/>
                    <a:pt x="25" y="5"/>
                  </a:cubicBezTo>
                  <a:lnTo>
                    <a:pt x="111" y="90"/>
                  </a:lnTo>
                  <a:cubicBezTo>
                    <a:pt x="112" y="91"/>
                    <a:pt x="113" y="92"/>
                    <a:pt x="114" y="93"/>
                  </a:cubicBezTo>
                  <a:cubicBezTo>
                    <a:pt x="115" y="95"/>
                    <a:pt x="116" y="97"/>
                    <a:pt x="116" y="100"/>
                  </a:cubicBezTo>
                  <a:cubicBezTo>
                    <a:pt x="116" y="103"/>
                    <a:pt x="115" y="104"/>
                    <a:pt x="114" y="107"/>
                  </a:cubicBezTo>
                  <a:cubicBezTo>
                    <a:pt x="112" y="109"/>
                    <a:pt x="111" y="111"/>
                    <a:pt x="108" y="113"/>
                  </a:cubicBezTo>
                  <a:cubicBezTo>
                    <a:pt x="106" y="114"/>
                    <a:pt x="104" y="115"/>
                    <a:pt x="101" y="115"/>
                  </a:cubicBezTo>
                  <a:cubicBezTo>
                    <a:pt x="99" y="115"/>
                    <a:pt x="96" y="114"/>
                    <a:pt x="94" y="113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161">
              <a:extLst>
                <a:ext uri="{FF2B5EF4-FFF2-40B4-BE49-F238E27FC236}">
                  <a16:creationId xmlns:a16="http://schemas.microsoft.com/office/drawing/2014/main" id="{100DC1D6-38D0-40BE-B8B3-A2AF4F6C37CE}"/>
                </a:ext>
              </a:extLst>
            </p:cNvPr>
            <p:cNvSpPr/>
            <p:nvPr/>
          </p:nvSpPr>
          <p:spPr>
            <a:xfrm>
              <a:off x="7388280" y="3121560"/>
              <a:ext cx="47052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8" h="342">
                  <a:moveTo>
                    <a:pt x="0" y="342"/>
                  </a:moveTo>
                  <a:lnTo>
                    <a:pt x="1308" y="29"/>
                  </a:lnTo>
                  <a:lnTo>
                    <a:pt x="1301" y="0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E2C0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162">
              <a:extLst>
                <a:ext uri="{FF2B5EF4-FFF2-40B4-BE49-F238E27FC236}">
                  <a16:creationId xmlns:a16="http://schemas.microsoft.com/office/drawing/2014/main" id="{6D6F4CE5-1086-4D97-9510-A89E100A9ED3}"/>
                </a:ext>
              </a:extLst>
            </p:cNvPr>
            <p:cNvSpPr/>
            <p:nvPr/>
          </p:nvSpPr>
          <p:spPr>
            <a:xfrm>
              <a:off x="7376399" y="3265560"/>
              <a:ext cx="482400" cy="14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1" h="390">
                  <a:moveTo>
                    <a:pt x="5" y="0"/>
                  </a:moveTo>
                  <a:lnTo>
                    <a:pt x="0" y="29"/>
                  </a:lnTo>
                  <a:lnTo>
                    <a:pt x="1334" y="390"/>
                  </a:lnTo>
                  <a:lnTo>
                    <a:pt x="1341" y="36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163">
              <a:extLst>
                <a:ext uri="{FF2B5EF4-FFF2-40B4-BE49-F238E27FC236}">
                  <a16:creationId xmlns:a16="http://schemas.microsoft.com/office/drawing/2014/main" id="{13CE9B0C-8792-47ED-8202-D3B1152FBEC7}"/>
                </a:ext>
              </a:extLst>
            </p:cNvPr>
            <p:cNvSpPr/>
            <p:nvPr/>
          </p:nvSpPr>
          <p:spPr>
            <a:xfrm>
              <a:off x="7732440" y="2934000"/>
              <a:ext cx="129600" cy="19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543">
                  <a:moveTo>
                    <a:pt x="30" y="0"/>
                  </a:moveTo>
                  <a:lnTo>
                    <a:pt x="0" y="8"/>
                  </a:lnTo>
                  <a:lnTo>
                    <a:pt x="336" y="543"/>
                  </a:lnTo>
                  <a:lnTo>
                    <a:pt x="361" y="528"/>
                  </a:lnTo>
                  <a:close/>
                </a:path>
              </a:pathLst>
            </a:custGeom>
            <a:solidFill>
              <a:srgbClr val="E2C0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164">
              <a:extLst>
                <a:ext uri="{FF2B5EF4-FFF2-40B4-BE49-F238E27FC236}">
                  <a16:creationId xmlns:a16="http://schemas.microsoft.com/office/drawing/2014/main" id="{92506E36-30C0-434C-A7E2-9DD740B854F5}"/>
                </a:ext>
              </a:extLst>
            </p:cNvPr>
            <p:cNvSpPr/>
            <p:nvPr/>
          </p:nvSpPr>
          <p:spPr>
            <a:xfrm>
              <a:off x="7855560" y="3002759"/>
              <a:ext cx="265320" cy="12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" h="358">
                  <a:moveTo>
                    <a:pt x="708" y="0"/>
                  </a:moveTo>
                  <a:lnTo>
                    <a:pt x="0" y="331"/>
                  </a:lnTo>
                  <a:lnTo>
                    <a:pt x="13" y="358"/>
                  </a:lnTo>
                  <a:lnTo>
                    <a:pt x="738" y="18"/>
                  </a:lnTo>
                  <a:close/>
                </a:path>
              </a:pathLst>
            </a:custGeom>
            <a:solidFill>
              <a:srgbClr val="E2C0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165">
              <a:extLst>
                <a:ext uri="{FF2B5EF4-FFF2-40B4-BE49-F238E27FC236}">
                  <a16:creationId xmlns:a16="http://schemas.microsoft.com/office/drawing/2014/main" id="{253C2391-041B-4E13-970A-432A209BE988}"/>
                </a:ext>
              </a:extLst>
            </p:cNvPr>
            <p:cNvSpPr/>
            <p:nvPr/>
          </p:nvSpPr>
          <p:spPr>
            <a:xfrm>
              <a:off x="7853760" y="3039120"/>
              <a:ext cx="31248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9" h="1014">
                  <a:moveTo>
                    <a:pt x="847" y="0"/>
                  </a:moveTo>
                  <a:lnTo>
                    <a:pt x="0" y="995"/>
                  </a:lnTo>
                  <a:lnTo>
                    <a:pt x="23" y="1014"/>
                  </a:lnTo>
                  <a:lnTo>
                    <a:pt x="869" y="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66">
              <a:extLst>
                <a:ext uri="{FF2B5EF4-FFF2-40B4-BE49-F238E27FC236}">
                  <a16:creationId xmlns:a16="http://schemas.microsoft.com/office/drawing/2014/main" id="{BBFEA800-B58D-44AE-A94D-411FE1D14322}"/>
                </a:ext>
              </a:extLst>
            </p:cNvPr>
            <p:cNvSpPr/>
            <p:nvPr/>
          </p:nvSpPr>
          <p:spPr>
            <a:xfrm>
              <a:off x="8134920" y="3495599"/>
              <a:ext cx="13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69">
                  <a:moveTo>
                    <a:pt x="14" y="169"/>
                  </a:moveTo>
                  <a:cubicBezTo>
                    <a:pt x="17" y="169"/>
                    <a:pt x="19" y="169"/>
                    <a:pt x="22" y="167"/>
                  </a:cubicBezTo>
                  <a:cubicBezTo>
                    <a:pt x="25" y="165"/>
                    <a:pt x="26" y="164"/>
                    <a:pt x="27" y="161"/>
                  </a:cubicBezTo>
                  <a:cubicBezTo>
                    <a:pt x="28" y="159"/>
                    <a:pt x="29" y="157"/>
                    <a:pt x="29" y="155"/>
                  </a:cubicBezTo>
                  <a:lnTo>
                    <a:pt x="39" y="15"/>
                  </a:lnTo>
                  <a:lnTo>
                    <a:pt x="39" y="14"/>
                  </a:lnTo>
                  <a:cubicBezTo>
                    <a:pt x="39" y="12"/>
                    <a:pt x="38" y="9"/>
                    <a:pt x="37" y="7"/>
                  </a:cubicBezTo>
                  <a:cubicBezTo>
                    <a:pt x="36" y="5"/>
                    <a:pt x="34" y="3"/>
                    <a:pt x="32" y="2"/>
                  </a:cubicBezTo>
                  <a:cubicBezTo>
                    <a:pt x="30" y="1"/>
                    <a:pt x="28" y="0"/>
                    <a:pt x="25" y="0"/>
                  </a:cubicBezTo>
                  <a:lnTo>
                    <a:pt x="24" y="0"/>
                  </a:lnTo>
                  <a:cubicBezTo>
                    <a:pt x="21" y="0"/>
                    <a:pt x="19" y="0"/>
                    <a:pt x="17" y="2"/>
                  </a:cubicBezTo>
                  <a:cubicBezTo>
                    <a:pt x="15" y="4"/>
                    <a:pt x="13" y="5"/>
                    <a:pt x="12" y="7"/>
                  </a:cubicBezTo>
                  <a:cubicBezTo>
                    <a:pt x="10" y="9"/>
                    <a:pt x="10" y="11"/>
                    <a:pt x="10" y="13"/>
                  </a:cubicBezTo>
                  <a:lnTo>
                    <a:pt x="0" y="153"/>
                  </a:ln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0" y="158"/>
                    <a:pt x="2" y="161"/>
                  </a:cubicBezTo>
                  <a:cubicBezTo>
                    <a:pt x="4" y="164"/>
                    <a:pt x="5" y="165"/>
                    <a:pt x="7" y="167"/>
                  </a:cubicBezTo>
                  <a:cubicBezTo>
                    <a:pt x="9" y="168"/>
                    <a:pt x="11" y="169"/>
                    <a:pt x="13" y="169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167">
              <a:extLst>
                <a:ext uri="{FF2B5EF4-FFF2-40B4-BE49-F238E27FC236}">
                  <a16:creationId xmlns:a16="http://schemas.microsoft.com/office/drawing/2014/main" id="{A1A8C2C4-A06C-4F52-8E9A-FC6F7383DE29}"/>
                </a:ext>
              </a:extLst>
            </p:cNvPr>
            <p:cNvSpPr/>
            <p:nvPr/>
          </p:nvSpPr>
          <p:spPr>
            <a:xfrm>
              <a:off x="8127720" y="3596040"/>
              <a:ext cx="13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69">
                  <a:moveTo>
                    <a:pt x="14" y="169"/>
                  </a:moveTo>
                  <a:lnTo>
                    <a:pt x="15" y="169"/>
                  </a:lnTo>
                  <a:cubicBezTo>
                    <a:pt x="17" y="169"/>
                    <a:pt x="19" y="168"/>
                    <a:pt x="22" y="167"/>
                  </a:cubicBezTo>
                  <a:cubicBezTo>
                    <a:pt x="25" y="165"/>
                    <a:pt x="26" y="164"/>
                    <a:pt x="27" y="162"/>
                  </a:cubicBezTo>
                  <a:cubicBezTo>
                    <a:pt x="28" y="160"/>
                    <a:pt x="29" y="158"/>
                    <a:pt x="29" y="156"/>
                  </a:cubicBezTo>
                  <a:lnTo>
                    <a:pt x="39" y="16"/>
                  </a:lnTo>
                  <a:lnTo>
                    <a:pt x="39" y="15"/>
                  </a:lnTo>
                  <a:cubicBezTo>
                    <a:pt x="39" y="12"/>
                    <a:pt x="38" y="11"/>
                    <a:pt x="37" y="8"/>
                  </a:cubicBezTo>
                  <a:cubicBezTo>
                    <a:pt x="36" y="5"/>
                    <a:pt x="35" y="4"/>
                    <a:pt x="32" y="2"/>
                  </a:cubicBezTo>
                  <a:cubicBezTo>
                    <a:pt x="29" y="0"/>
                    <a:pt x="26" y="0"/>
                    <a:pt x="24" y="0"/>
                  </a:cubicBezTo>
                  <a:cubicBezTo>
                    <a:pt x="21" y="0"/>
                    <a:pt x="19" y="0"/>
                    <a:pt x="17" y="2"/>
                  </a:cubicBezTo>
                  <a:cubicBezTo>
                    <a:pt x="15" y="4"/>
                    <a:pt x="13" y="5"/>
                    <a:pt x="12" y="8"/>
                  </a:cubicBezTo>
                  <a:cubicBezTo>
                    <a:pt x="11" y="10"/>
                    <a:pt x="10" y="12"/>
                    <a:pt x="10" y="14"/>
                  </a:cubicBezTo>
                  <a:lnTo>
                    <a:pt x="0" y="154"/>
                  </a:lnTo>
                  <a:lnTo>
                    <a:pt x="0" y="155"/>
                  </a:lnTo>
                  <a:cubicBezTo>
                    <a:pt x="0" y="158"/>
                    <a:pt x="0" y="160"/>
                    <a:pt x="2" y="162"/>
                  </a:cubicBezTo>
                  <a:cubicBezTo>
                    <a:pt x="4" y="164"/>
                    <a:pt x="5" y="166"/>
                    <a:pt x="7" y="167"/>
                  </a:cubicBezTo>
                  <a:cubicBezTo>
                    <a:pt x="9" y="169"/>
                    <a:pt x="11" y="169"/>
                    <a:pt x="13" y="169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168">
              <a:extLst>
                <a:ext uri="{FF2B5EF4-FFF2-40B4-BE49-F238E27FC236}">
                  <a16:creationId xmlns:a16="http://schemas.microsoft.com/office/drawing/2014/main" id="{A09C8907-F476-4C98-A758-1563A5767019}"/>
                </a:ext>
              </a:extLst>
            </p:cNvPr>
            <p:cNvSpPr/>
            <p:nvPr/>
          </p:nvSpPr>
          <p:spPr>
            <a:xfrm>
              <a:off x="8120520" y="3696840"/>
              <a:ext cx="13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69">
                  <a:moveTo>
                    <a:pt x="15" y="169"/>
                  </a:moveTo>
                  <a:cubicBezTo>
                    <a:pt x="17" y="169"/>
                    <a:pt x="20" y="168"/>
                    <a:pt x="22" y="167"/>
                  </a:cubicBezTo>
                  <a:cubicBezTo>
                    <a:pt x="24" y="166"/>
                    <a:pt x="26" y="164"/>
                    <a:pt x="27" y="162"/>
                  </a:cubicBezTo>
                  <a:cubicBezTo>
                    <a:pt x="28" y="160"/>
                    <a:pt x="29" y="158"/>
                    <a:pt x="29" y="156"/>
                  </a:cubicBezTo>
                  <a:lnTo>
                    <a:pt x="39" y="16"/>
                  </a:lnTo>
                  <a:cubicBezTo>
                    <a:pt x="39" y="15"/>
                    <a:pt x="39" y="15"/>
                    <a:pt x="39" y="15"/>
                  </a:cubicBezTo>
                  <a:cubicBezTo>
                    <a:pt x="39" y="12"/>
                    <a:pt x="39" y="10"/>
                    <a:pt x="37" y="7"/>
                  </a:cubicBezTo>
                  <a:cubicBezTo>
                    <a:pt x="35" y="4"/>
                    <a:pt x="34" y="3"/>
                    <a:pt x="32" y="2"/>
                  </a:cubicBezTo>
                  <a:cubicBezTo>
                    <a:pt x="30" y="1"/>
                    <a:pt x="27" y="0"/>
                    <a:pt x="25" y="0"/>
                  </a:cubicBezTo>
                  <a:cubicBezTo>
                    <a:pt x="22" y="0"/>
                    <a:pt x="20" y="1"/>
                    <a:pt x="17" y="2"/>
                  </a:cubicBezTo>
                  <a:cubicBezTo>
                    <a:pt x="14" y="3"/>
                    <a:pt x="13" y="5"/>
                    <a:pt x="12" y="7"/>
                  </a:cubicBezTo>
                  <a:cubicBezTo>
                    <a:pt x="11" y="9"/>
                    <a:pt x="10" y="11"/>
                    <a:pt x="10" y="14"/>
                  </a:cubicBezTo>
                  <a:lnTo>
                    <a:pt x="0" y="154"/>
                  </a:lnTo>
                  <a:lnTo>
                    <a:pt x="0" y="155"/>
                  </a:lnTo>
                  <a:cubicBezTo>
                    <a:pt x="0" y="157"/>
                    <a:pt x="1" y="160"/>
                    <a:pt x="2" y="162"/>
                  </a:cubicBezTo>
                  <a:cubicBezTo>
                    <a:pt x="3" y="164"/>
                    <a:pt x="5" y="166"/>
                    <a:pt x="7" y="167"/>
                  </a:cubicBezTo>
                  <a:cubicBezTo>
                    <a:pt x="9" y="168"/>
                    <a:pt x="11" y="169"/>
                    <a:pt x="14" y="169"/>
                  </a:cubicBez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169">
              <a:extLst>
                <a:ext uri="{FF2B5EF4-FFF2-40B4-BE49-F238E27FC236}">
                  <a16:creationId xmlns:a16="http://schemas.microsoft.com/office/drawing/2014/main" id="{A1BA6C95-BD2D-4E29-A44E-6B269ACA7413}"/>
                </a:ext>
              </a:extLst>
            </p:cNvPr>
            <p:cNvSpPr/>
            <p:nvPr/>
          </p:nvSpPr>
          <p:spPr>
            <a:xfrm>
              <a:off x="8115840" y="3797640"/>
              <a:ext cx="1116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64">
                  <a:moveTo>
                    <a:pt x="30" y="43"/>
                  </a:moveTo>
                  <a:lnTo>
                    <a:pt x="32" y="15"/>
                  </a:lnTo>
                  <a:lnTo>
                    <a:pt x="32" y="14"/>
                  </a:lnTo>
                  <a:cubicBezTo>
                    <a:pt x="32" y="12"/>
                    <a:pt x="32" y="9"/>
                    <a:pt x="30" y="7"/>
                  </a:cubicBezTo>
                  <a:cubicBezTo>
                    <a:pt x="28" y="5"/>
                    <a:pt x="27" y="4"/>
                    <a:pt x="25" y="2"/>
                  </a:cubicBezTo>
                  <a:cubicBezTo>
                    <a:pt x="23" y="0"/>
                    <a:pt x="20" y="0"/>
                    <a:pt x="18" y="0"/>
                  </a:cubicBezTo>
                  <a:cubicBezTo>
                    <a:pt x="15" y="0"/>
                    <a:pt x="13" y="0"/>
                    <a:pt x="10" y="2"/>
                  </a:cubicBezTo>
                  <a:cubicBezTo>
                    <a:pt x="7" y="4"/>
                    <a:pt x="6" y="5"/>
                    <a:pt x="5" y="7"/>
                  </a:cubicBezTo>
                  <a:cubicBezTo>
                    <a:pt x="4" y="9"/>
                    <a:pt x="3" y="11"/>
                    <a:pt x="3" y="13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A972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170">
              <a:extLst>
                <a:ext uri="{FF2B5EF4-FFF2-40B4-BE49-F238E27FC236}">
                  <a16:creationId xmlns:a16="http://schemas.microsoft.com/office/drawing/2014/main" id="{D42076EA-6945-46E4-853A-23CFB0829124}"/>
                </a:ext>
              </a:extLst>
            </p:cNvPr>
            <p:cNvSpPr/>
            <p:nvPr/>
          </p:nvSpPr>
          <p:spPr>
            <a:xfrm>
              <a:off x="7853040" y="3398400"/>
              <a:ext cx="223560" cy="448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2" h="1248">
                  <a:moveTo>
                    <a:pt x="622" y="1234"/>
                  </a:moveTo>
                  <a:lnTo>
                    <a:pt x="27" y="0"/>
                  </a:lnTo>
                  <a:lnTo>
                    <a:pt x="0" y="13"/>
                  </a:lnTo>
                  <a:lnTo>
                    <a:pt x="596" y="12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171">
              <a:extLst>
                <a:ext uri="{FF2B5EF4-FFF2-40B4-BE49-F238E27FC236}">
                  <a16:creationId xmlns:a16="http://schemas.microsoft.com/office/drawing/2014/main" id="{81621993-8590-40B3-A16C-3A18095C7FEA}"/>
                </a:ext>
              </a:extLst>
            </p:cNvPr>
            <p:cNvSpPr/>
            <p:nvPr/>
          </p:nvSpPr>
          <p:spPr>
            <a:xfrm>
              <a:off x="7603920" y="3494879"/>
              <a:ext cx="434880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9" h="1026">
                  <a:moveTo>
                    <a:pt x="1209" y="1013"/>
                  </a:moveTo>
                  <a:lnTo>
                    <a:pt x="19" y="0"/>
                  </a:lnTo>
                  <a:lnTo>
                    <a:pt x="0" y="23"/>
                  </a:lnTo>
                  <a:lnTo>
                    <a:pt x="1178" y="1026"/>
                  </a:lnTo>
                  <a:close/>
                </a:path>
              </a:pathLst>
            </a:custGeom>
            <a:solidFill>
              <a:srgbClr val="E2C0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172">
              <a:extLst>
                <a:ext uri="{FF2B5EF4-FFF2-40B4-BE49-F238E27FC236}">
                  <a16:creationId xmlns:a16="http://schemas.microsoft.com/office/drawing/2014/main" id="{21916333-FAC9-401B-9373-C10C9EAFF4D8}"/>
                </a:ext>
              </a:extLst>
            </p:cNvPr>
            <p:cNvSpPr/>
            <p:nvPr/>
          </p:nvSpPr>
          <p:spPr>
            <a:xfrm>
              <a:off x="7785000" y="3327479"/>
              <a:ext cx="14544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5" h="406">
                  <a:moveTo>
                    <a:pt x="101" y="379"/>
                  </a:moveTo>
                  <a:cubicBezTo>
                    <a:pt x="69" y="360"/>
                    <a:pt x="45" y="337"/>
                    <a:pt x="27" y="305"/>
                  </a:cubicBezTo>
                  <a:cubicBezTo>
                    <a:pt x="8" y="272"/>
                    <a:pt x="0" y="240"/>
                    <a:pt x="0" y="203"/>
                  </a:cubicBezTo>
                  <a:cubicBezTo>
                    <a:pt x="0" y="165"/>
                    <a:pt x="8" y="134"/>
                    <a:pt x="27" y="102"/>
                  </a:cubicBezTo>
                  <a:cubicBezTo>
                    <a:pt x="45" y="70"/>
                    <a:pt x="69" y="46"/>
                    <a:pt x="101" y="28"/>
                  </a:cubicBezTo>
                  <a:cubicBezTo>
                    <a:pt x="133" y="9"/>
                    <a:pt x="164" y="0"/>
                    <a:pt x="202" y="0"/>
                  </a:cubicBezTo>
                  <a:cubicBezTo>
                    <a:pt x="239" y="0"/>
                    <a:pt x="272" y="9"/>
                    <a:pt x="304" y="28"/>
                  </a:cubicBezTo>
                  <a:cubicBezTo>
                    <a:pt x="336" y="46"/>
                    <a:pt x="359" y="70"/>
                    <a:pt x="378" y="102"/>
                  </a:cubicBezTo>
                  <a:cubicBezTo>
                    <a:pt x="397" y="134"/>
                    <a:pt x="405" y="166"/>
                    <a:pt x="405" y="203"/>
                  </a:cubicBezTo>
                  <a:cubicBezTo>
                    <a:pt x="405" y="241"/>
                    <a:pt x="397" y="272"/>
                    <a:pt x="378" y="305"/>
                  </a:cubicBezTo>
                  <a:cubicBezTo>
                    <a:pt x="359" y="337"/>
                    <a:pt x="336" y="360"/>
                    <a:pt x="304" y="379"/>
                  </a:cubicBezTo>
                  <a:cubicBezTo>
                    <a:pt x="271" y="398"/>
                    <a:pt x="240" y="406"/>
                    <a:pt x="202" y="406"/>
                  </a:cubicBezTo>
                  <a:cubicBezTo>
                    <a:pt x="165" y="406"/>
                    <a:pt x="133" y="398"/>
                    <a:pt x="101" y="379"/>
                  </a:cubicBezTo>
                  <a:close/>
                </a:path>
              </a:pathLst>
            </a:custGeom>
            <a:solidFill>
              <a:srgbClr val="DC172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173">
              <a:extLst>
                <a:ext uri="{FF2B5EF4-FFF2-40B4-BE49-F238E27FC236}">
                  <a16:creationId xmlns:a16="http://schemas.microsoft.com/office/drawing/2014/main" id="{9022DAFE-4D06-40B9-AB2F-4DAFC71C562D}"/>
                </a:ext>
              </a:extLst>
            </p:cNvPr>
            <p:cNvSpPr/>
            <p:nvPr/>
          </p:nvSpPr>
          <p:spPr>
            <a:xfrm>
              <a:off x="7774200" y="3317039"/>
              <a:ext cx="1666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4" h="464">
                  <a:moveTo>
                    <a:pt x="319" y="82"/>
                  </a:moveTo>
                  <a:cubicBezTo>
                    <a:pt x="347" y="98"/>
                    <a:pt x="367" y="118"/>
                    <a:pt x="383" y="146"/>
                  </a:cubicBezTo>
                  <a:cubicBezTo>
                    <a:pt x="399" y="173"/>
                    <a:pt x="406" y="200"/>
                    <a:pt x="406" y="232"/>
                  </a:cubicBezTo>
                  <a:cubicBezTo>
                    <a:pt x="406" y="264"/>
                    <a:pt x="399" y="291"/>
                    <a:pt x="383" y="319"/>
                  </a:cubicBezTo>
                  <a:cubicBezTo>
                    <a:pt x="367" y="346"/>
                    <a:pt x="346" y="367"/>
                    <a:pt x="319" y="383"/>
                  </a:cubicBezTo>
                  <a:cubicBezTo>
                    <a:pt x="291" y="399"/>
                    <a:pt x="264" y="406"/>
                    <a:pt x="232" y="406"/>
                  </a:cubicBezTo>
                  <a:cubicBezTo>
                    <a:pt x="200" y="406"/>
                    <a:pt x="173" y="399"/>
                    <a:pt x="146" y="383"/>
                  </a:cubicBezTo>
                  <a:cubicBezTo>
                    <a:pt x="118" y="367"/>
                    <a:pt x="98" y="346"/>
                    <a:pt x="82" y="319"/>
                  </a:cubicBezTo>
                  <a:cubicBezTo>
                    <a:pt x="66" y="291"/>
                    <a:pt x="59" y="264"/>
                    <a:pt x="59" y="232"/>
                  </a:cubicBezTo>
                  <a:cubicBezTo>
                    <a:pt x="59" y="200"/>
                    <a:pt x="66" y="173"/>
                    <a:pt x="82" y="146"/>
                  </a:cubicBezTo>
                  <a:cubicBezTo>
                    <a:pt x="98" y="118"/>
                    <a:pt x="118" y="98"/>
                    <a:pt x="146" y="82"/>
                  </a:cubicBezTo>
                  <a:cubicBezTo>
                    <a:pt x="173" y="66"/>
                    <a:pt x="200" y="59"/>
                    <a:pt x="232" y="59"/>
                  </a:cubicBezTo>
                  <a:cubicBezTo>
                    <a:pt x="264" y="59"/>
                    <a:pt x="292" y="66"/>
                    <a:pt x="319" y="82"/>
                  </a:cubicBezTo>
                  <a:close/>
                  <a:moveTo>
                    <a:pt x="116" y="32"/>
                  </a:moveTo>
                  <a:cubicBezTo>
                    <a:pt x="79" y="53"/>
                    <a:pt x="52" y="79"/>
                    <a:pt x="31" y="116"/>
                  </a:cubicBezTo>
                  <a:cubicBezTo>
                    <a:pt x="9" y="153"/>
                    <a:pt x="0" y="189"/>
                    <a:pt x="0" y="232"/>
                  </a:cubicBezTo>
                  <a:cubicBezTo>
                    <a:pt x="0" y="274"/>
                    <a:pt x="9" y="311"/>
                    <a:pt x="31" y="348"/>
                  </a:cubicBezTo>
                  <a:cubicBezTo>
                    <a:pt x="52" y="385"/>
                    <a:pt x="79" y="411"/>
                    <a:pt x="116" y="433"/>
                  </a:cubicBezTo>
                  <a:cubicBezTo>
                    <a:pt x="153" y="454"/>
                    <a:pt x="189" y="464"/>
                    <a:pt x="232" y="464"/>
                  </a:cubicBezTo>
                  <a:cubicBezTo>
                    <a:pt x="274" y="464"/>
                    <a:pt x="311" y="454"/>
                    <a:pt x="348" y="433"/>
                  </a:cubicBezTo>
                  <a:cubicBezTo>
                    <a:pt x="385" y="411"/>
                    <a:pt x="411" y="385"/>
                    <a:pt x="433" y="348"/>
                  </a:cubicBezTo>
                  <a:cubicBezTo>
                    <a:pt x="454" y="311"/>
                    <a:pt x="464" y="275"/>
                    <a:pt x="464" y="232"/>
                  </a:cubicBezTo>
                  <a:cubicBezTo>
                    <a:pt x="464" y="190"/>
                    <a:pt x="455" y="154"/>
                    <a:pt x="433" y="117"/>
                  </a:cubicBezTo>
                  <a:cubicBezTo>
                    <a:pt x="412" y="80"/>
                    <a:pt x="385" y="53"/>
                    <a:pt x="348" y="32"/>
                  </a:cubicBezTo>
                  <a:cubicBezTo>
                    <a:pt x="311" y="10"/>
                    <a:pt x="275" y="0"/>
                    <a:pt x="232" y="0"/>
                  </a:cubicBezTo>
                  <a:cubicBezTo>
                    <a:pt x="190" y="0"/>
                    <a:pt x="153" y="10"/>
                    <a:pt x="116" y="3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174">
              <a:extLst>
                <a:ext uri="{FF2B5EF4-FFF2-40B4-BE49-F238E27FC236}">
                  <a16:creationId xmlns:a16="http://schemas.microsoft.com/office/drawing/2014/main" id="{B0D8CF26-6C1B-44F4-8754-F69D00C1D835}"/>
                </a:ext>
              </a:extLst>
            </p:cNvPr>
            <p:cNvSpPr/>
            <p:nvPr/>
          </p:nvSpPr>
          <p:spPr>
            <a:xfrm>
              <a:off x="7810560" y="3079440"/>
              <a:ext cx="94320" cy="9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3" h="262">
                  <a:moveTo>
                    <a:pt x="131" y="262"/>
                  </a:moveTo>
                  <a:cubicBezTo>
                    <a:pt x="107" y="262"/>
                    <a:pt x="87" y="257"/>
                    <a:pt x="66" y="245"/>
                  </a:cubicBezTo>
                  <a:cubicBezTo>
                    <a:pt x="45" y="233"/>
                    <a:pt x="30" y="218"/>
                    <a:pt x="18" y="197"/>
                  </a:cubicBezTo>
                  <a:cubicBezTo>
                    <a:pt x="6" y="176"/>
                    <a:pt x="0" y="155"/>
                    <a:pt x="0" y="131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6" y="0"/>
                    <a:pt x="131" y="0"/>
                  </a:cubicBezTo>
                  <a:cubicBezTo>
                    <a:pt x="155" y="0"/>
                    <a:pt x="176" y="6"/>
                    <a:pt x="197" y="18"/>
                  </a:cubicBezTo>
                  <a:cubicBezTo>
                    <a:pt x="218" y="30"/>
                    <a:pt x="233" y="45"/>
                    <a:pt x="245" y="66"/>
                  </a:cubicBezTo>
                  <a:cubicBezTo>
                    <a:pt x="257" y="87"/>
                    <a:pt x="263" y="107"/>
                    <a:pt x="263" y="131"/>
                  </a:cubicBezTo>
                  <a:cubicBezTo>
                    <a:pt x="263" y="155"/>
                    <a:pt x="257" y="176"/>
                    <a:pt x="245" y="197"/>
                  </a:cubicBezTo>
                  <a:cubicBezTo>
                    <a:pt x="233" y="218"/>
                    <a:pt x="218" y="233"/>
                    <a:pt x="197" y="245"/>
                  </a:cubicBezTo>
                  <a:cubicBezTo>
                    <a:pt x="176" y="257"/>
                    <a:pt x="156" y="262"/>
                    <a:pt x="131" y="262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175">
              <a:extLst>
                <a:ext uri="{FF2B5EF4-FFF2-40B4-BE49-F238E27FC236}">
                  <a16:creationId xmlns:a16="http://schemas.microsoft.com/office/drawing/2014/main" id="{08128A71-F313-449B-8C07-C267F64B1422}"/>
                </a:ext>
              </a:extLst>
            </p:cNvPr>
            <p:cNvSpPr/>
            <p:nvPr/>
          </p:nvSpPr>
          <p:spPr>
            <a:xfrm>
              <a:off x="7800120" y="3069000"/>
              <a:ext cx="115200" cy="11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321">
                  <a:moveTo>
                    <a:pt x="211" y="72"/>
                  </a:moveTo>
                  <a:cubicBezTo>
                    <a:pt x="227" y="81"/>
                    <a:pt x="239" y="94"/>
                    <a:pt x="249" y="110"/>
                  </a:cubicBezTo>
                  <a:cubicBezTo>
                    <a:pt x="258" y="126"/>
                    <a:pt x="262" y="142"/>
                    <a:pt x="262" y="161"/>
                  </a:cubicBezTo>
                  <a:cubicBezTo>
                    <a:pt x="262" y="180"/>
                    <a:pt x="258" y="196"/>
                    <a:pt x="249" y="212"/>
                  </a:cubicBezTo>
                  <a:cubicBezTo>
                    <a:pt x="239" y="228"/>
                    <a:pt x="228" y="239"/>
                    <a:pt x="211" y="249"/>
                  </a:cubicBezTo>
                  <a:cubicBezTo>
                    <a:pt x="194" y="258"/>
                    <a:pt x="178" y="263"/>
                    <a:pt x="160" y="263"/>
                  </a:cubicBezTo>
                  <a:cubicBezTo>
                    <a:pt x="141" y="263"/>
                    <a:pt x="125" y="258"/>
                    <a:pt x="109" y="249"/>
                  </a:cubicBezTo>
                  <a:cubicBezTo>
                    <a:pt x="92" y="239"/>
                    <a:pt x="81" y="228"/>
                    <a:pt x="72" y="212"/>
                  </a:cubicBezTo>
                  <a:cubicBezTo>
                    <a:pt x="63" y="196"/>
                    <a:pt x="58" y="180"/>
                    <a:pt x="58" y="161"/>
                  </a:cubicBezTo>
                  <a:cubicBezTo>
                    <a:pt x="58" y="142"/>
                    <a:pt x="63" y="126"/>
                    <a:pt x="72" y="110"/>
                  </a:cubicBezTo>
                  <a:cubicBezTo>
                    <a:pt x="81" y="94"/>
                    <a:pt x="92" y="82"/>
                    <a:pt x="109" y="72"/>
                  </a:cubicBezTo>
                  <a:cubicBezTo>
                    <a:pt x="126" y="62"/>
                    <a:pt x="141" y="59"/>
                    <a:pt x="160" y="59"/>
                  </a:cubicBezTo>
                  <a:cubicBezTo>
                    <a:pt x="178" y="59"/>
                    <a:pt x="194" y="62"/>
                    <a:pt x="211" y="72"/>
                  </a:cubicBezTo>
                  <a:close/>
                  <a:moveTo>
                    <a:pt x="160" y="0"/>
                  </a:moveTo>
                  <a:cubicBezTo>
                    <a:pt x="130" y="0"/>
                    <a:pt x="105" y="7"/>
                    <a:pt x="80" y="22"/>
                  </a:cubicBezTo>
                  <a:cubicBezTo>
                    <a:pt x="54" y="37"/>
                    <a:pt x="37" y="55"/>
                    <a:pt x="22" y="81"/>
                  </a:cubicBezTo>
                  <a:cubicBezTo>
                    <a:pt x="7" y="107"/>
                    <a:pt x="0" y="131"/>
                    <a:pt x="0" y="161"/>
                  </a:cubicBezTo>
                  <a:cubicBezTo>
                    <a:pt x="0" y="190"/>
                    <a:pt x="7" y="215"/>
                    <a:pt x="22" y="241"/>
                  </a:cubicBezTo>
                  <a:cubicBezTo>
                    <a:pt x="37" y="267"/>
                    <a:pt x="54" y="285"/>
                    <a:pt x="80" y="300"/>
                  </a:cubicBezTo>
                  <a:cubicBezTo>
                    <a:pt x="106" y="314"/>
                    <a:pt x="130" y="321"/>
                    <a:pt x="160" y="321"/>
                  </a:cubicBezTo>
                  <a:cubicBezTo>
                    <a:pt x="189" y="321"/>
                    <a:pt x="215" y="314"/>
                    <a:pt x="241" y="300"/>
                  </a:cubicBezTo>
                  <a:cubicBezTo>
                    <a:pt x="266" y="285"/>
                    <a:pt x="284" y="267"/>
                    <a:pt x="299" y="241"/>
                  </a:cubicBezTo>
                  <a:cubicBezTo>
                    <a:pt x="313" y="215"/>
                    <a:pt x="321" y="190"/>
                    <a:pt x="321" y="161"/>
                  </a:cubicBezTo>
                  <a:cubicBezTo>
                    <a:pt x="321" y="131"/>
                    <a:pt x="313" y="107"/>
                    <a:pt x="299" y="81"/>
                  </a:cubicBezTo>
                  <a:cubicBezTo>
                    <a:pt x="284" y="55"/>
                    <a:pt x="266" y="37"/>
                    <a:pt x="241" y="22"/>
                  </a:cubicBezTo>
                  <a:cubicBezTo>
                    <a:pt x="215" y="7"/>
                    <a:pt x="189" y="0"/>
                    <a:pt x="160" y="0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76">
              <a:extLst>
                <a:ext uri="{FF2B5EF4-FFF2-40B4-BE49-F238E27FC236}">
                  <a16:creationId xmlns:a16="http://schemas.microsoft.com/office/drawing/2014/main" id="{24A4B25C-4B3F-4F21-A9E2-C218E123D9F8}"/>
                </a:ext>
              </a:extLst>
            </p:cNvPr>
            <p:cNvSpPr/>
            <p:nvPr/>
          </p:nvSpPr>
          <p:spPr>
            <a:xfrm>
              <a:off x="7561080" y="3452759"/>
              <a:ext cx="921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7">
                  <a:moveTo>
                    <a:pt x="64" y="240"/>
                  </a:moveTo>
                  <a:cubicBezTo>
                    <a:pt x="43" y="228"/>
                    <a:pt x="29" y="213"/>
                    <a:pt x="17" y="193"/>
                  </a:cubicBezTo>
                  <a:cubicBezTo>
                    <a:pt x="5" y="173"/>
                    <a:pt x="0" y="152"/>
                    <a:pt x="0" y="129"/>
                  </a:cubicBezTo>
                  <a:cubicBezTo>
                    <a:pt x="0" y="105"/>
                    <a:pt x="5" y="84"/>
                    <a:pt x="17" y="64"/>
                  </a:cubicBezTo>
                  <a:cubicBezTo>
                    <a:pt x="29" y="43"/>
                    <a:pt x="43" y="29"/>
                    <a:pt x="64" y="17"/>
                  </a:cubicBezTo>
                  <a:cubicBezTo>
                    <a:pt x="85" y="5"/>
                    <a:pt x="104" y="0"/>
                    <a:pt x="128" y="0"/>
                  </a:cubicBezTo>
                  <a:cubicBezTo>
                    <a:pt x="151" y="0"/>
                    <a:pt x="172" y="5"/>
                    <a:pt x="193" y="17"/>
                  </a:cubicBezTo>
                  <a:cubicBezTo>
                    <a:pt x="214" y="29"/>
                    <a:pt x="228" y="43"/>
                    <a:pt x="240" y="64"/>
                  </a:cubicBezTo>
                  <a:cubicBezTo>
                    <a:pt x="252" y="84"/>
                    <a:pt x="257" y="105"/>
                    <a:pt x="257" y="129"/>
                  </a:cubicBezTo>
                  <a:cubicBezTo>
                    <a:pt x="257" y="152"/>
                    <a:pt x="252" y="172"/>
                    <a:pt x="240" y="193"/>
                  </a:cubicBezTo>
                  <a:cubicBezTo>
                    <a:pt x="228" y="213"/>
                    <a:pt x="213" y="228"/>
                    <a:pt x="193" y="240"/>
                  </a:cubicBezTo>
                  <a:cubicBezTo>
                    <a:pt x="172" y="252"/>
                    <a:pt x="152" y="257"/>
                    <a:pt x="128" y="257"/>
                  </a:cubicBezTo>
                  <a:cubicBezTo>
                    <a:pt x="105" y="257"/>
                    <a:pt x="84" y="252"/>
                    <a:pt x="64" y="240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177">
              <a:extLst>
                <a:ext uri="{FF2B5EF4-FFF2-40B4-BE49-F238E27FC236}">
                  <a16:creationId xmlns:a16="http://schemas.microsoft.com/office/drawing/2014/main" id="{CEEEFCF7-653A-4862-8935-34A4FC2F3255}"/>
                </a:ext>
              </a:extLst>
            </p:cNvPr>
            <p:cNvSpPr/>
            <p:nvPr/>
          </p:nvSpPr>
          <p:spPr>
            <a:xfrm>
              <a:off x="7550640" y="3442320"/>
              <a:ext cx="11304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5" h="315">
                  <a:moveTo>
                    <a:pt x="207" y="71"/>
                  </a:moveTo>
                  <a:cubicBezTo>
                    <a:pt x="223" y="80"/>
                    <a:pt x="234" y="92"/>
                    <a:pt x="244" y="108"/>
                  </a:cubicBezTo>
                  <a:cubicBezTo>
                    <a:pt x="253" y="124"/>
                    <a:pt x="257" y="138"/>
                    <a:pt x="257" y="157"/>
                  </a:cubicBezTo>
                  <a:cubicBezTo>
                    <a:pt x="257" y="175"/>
                    <a:pt x="253" y="191"/>
                    <a:pt x="244" y="207"/>
                  </a:cubicBezTo>
                  <a:cubicBezTo>
                    <a:pt x="234" y="223"/>
                    <a:pt x="223" y="234"/>
                    <a:pt x="207" y="244"/>
                  </a:cubicBezTo>
                  <a:cubicBezTo>
                    <a:pt x="191" y="253"/>
                    <a:pt x="175" y="257"/>
                    <a:pt x="157" y="257"/>
                  </a:cubicBezTo>
                  <a:cubicBezTo>
                    <a:pt x="138" y="257"/>
                    <a:pt x="124" y="253"/>
                    <a:pt x="108" y="244"/>
                  </a:cubicBezTo>
                  <a:cubicBezTo>
                    <a:pt x="92" y="234"/>
                    <a:pt x="80" y="223"/>
                    <a:pt x="71" y="207"/>
                  </a:cubicBezTo>
                  <a:cubicBezTo>
                    <a:pt x="61" y="191"/>
                    <a:pt x="58" y="175"/>
                    <a:pt x="58" y="157"/>
                  </a:cubicBezTo>
                  <a:cubicBezTo>
                    <a:pt x="58" y="138"/>
                    <a:pt x="61" y="124"/>
                    <a:pt x="71" y="108"/>
                  </a:cubicBezTo>
                  <a:cubicBezTo>
                    <a:pt x="80" y="92"/>
                    <a:pt x="92" y="80"/>
                    <a:pt x="108" y="71"/>
                  </a:cubicBezTo>
                  <a:cubicBezTo>
                    <a:pt x="124" y="62"/>
                    <a:pt x="139" y="58"/>
                    <a:pt x="157" y="58"/>
                  </a:cubicBezTo>
                  <a:cubicBezTo>
                    <a:pt x="176" y="58"/>
                    <a:pt x="191" y="62"/>
                    <a:pt x="207" y="71"/>
                  </a:cubicBezTo>
                  <a:close/>
                  <a:moveTo>
                    <a:pt x="157" y="0"/>
                  </a:moveTo>
                  <a:cubicBezTo>
                    <a:pt x="128" y="0"/>
                    <a:pt x="105" y="6"/>
                    <a:pt x="79" y="21"/>
                  </a:cubicBezTo>
                  <a:cubicBezTo>
                    <a:pt x="53" y="36"/>
                    <a:pt x="36" y="53"/>
                    <a:pt x="21" y="79"/>
                  </a:cubicBezTo>
                  <a:cubicBezTo>
                    <a:pt x="6" y="105"/>
                    <a:pt x="0" y="128"/>
                    <a:pt x="0" y="157"/>
                  </a:cubicBezTo>
                  <a:cubicBezTo>
                    <a:pt x="0" y="186"/>
                    <a:pt x="6" y="211"/>
                    <a:pt x="21" y="236"/>
                  </a:cubicBezTo>
                  <a:cubicBezTo>
                    <a:pt x="36" y="261"/>
                    <a:pt x="53" y="279"/>
                    <a:pt x="79" y="294"/>
                  </a:cubicBezTo>
                  <a:cubicBezTo>
                    <a:pt x="104" y="309"/>
                    <a:pt x="127" y="315"/>
                    <a:pt x="157" y="315"/>
                  </a:cubicBezTo>
                  <a:cubicBezTo>
                    <a:pt x="186" y="315"/>
                    <a:pt x="211" y="309"/>
                    <a:pt x="236" y="294"/>
                  </a:cubicBezTo>
                  <a:cubicBezTo>
                    <a:pt x="261" y="279"/>
                    <a:pt x="279" y="261"/>
                    <a:pt x="294" y="236"/>
                  </a:cubicBezTo>
                  <a:cubicBezTo>
                    <a:pt x="308" y="211"/>
                    <a:pt x="315" y="186"/>
                    <a:pt x="315" y="157"/>
                  </a:cubicBezTo>
                  <a:cubicBezTo>
                    <a:pt x="315" y="128"/>
                    <a:pt x="308" y="104"/>
                    <a:pt x="294" y="79"/>
                  </a:cubicBezTo>
                  <a:cubicBezTo>
                    <a:pt x="279" y="54"/>
                    <a:pt x="261" y="35"/>
                    <a:pt x="236" y="21"/>
                  </a:cubicBezTo>
                  <a:cubicBezTo>
                    <a:pt x="211" y="6"/>
                    <a:pt x="186" y="0"/>
                    <a:pt x="157" y="0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178">
              <a:extLst>
                <a:ext uri="{FF2B5EF4-FFF2-40B4-BE49-F238E27FC236}">
                  <a16:creationId xmlns:a16="http://schemas.microsoft.com/office/drawing/2014/main" id="{9151CBC5-38B2-42BA-B420-992079A1CDC9}"/>
                </a:ext>
              </a:extLst>
            </p:cNvPr>
            <p:cNvSpPr/>
            <p:nvPr/>
          </p:nvSpPr>
          <p:spPr>
            <a:xfrm>
              <a:off x="8102880" y="3367800"/>
              <a:ext cx="921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57">
                  <a:moveTo>
                    <a:pt x="128" y="257"/>
                  </a:moveTo>
                  <a:cubicBezTo>
                    <a:pt x="105" y="257"/>
                    <a:pt x="84" y="251"/>
                    <a:pt x="64" y="240"/>
                  </a:cubicBezTo>
                  <a:cubicBezTo>
                    <a:pt x="43" y="228"/>
                    <a:pt x="29" y="212"/>
                    <a:pt x="17" y="192"/>
                  </a:cubicBezTo>
                  <a:cubicBezTo>
                    <a:pt x="5" y="171"/>
                    <a:pt x="0" y="151"/>
                    <a:pt x="0" y="128"/>
                  </a:cubicBezTo>
                  <a:cubicBezTo>
                    <a:pt x="0" y="104"/>
                    <a:pt x="5" y="84"/>
                    <a:pt x="17" y="64"/>
                  </a:cubicBezTo>
                  <a:cubicBezTo>
                    <a:pt x="29" y="43"/>
                    <a:pt x="43" y="29"/>
                    <a:pt x="64" y="17"/>
                  </a:cubicBezTo>
                  <a:cubicBezTo>
                    <a:pt x="84" y="5"/>
                    <a:pt x="104" y="0"/>
                    <a:pt x="128" y="0"/>
                  </a:cubicBezTo>
                  <a:cubicBezTo>
                    <a:pt x="151" y="0"/>
                    <a:pt x="171" y="5"/>
                    <a:pt x="192" y="17"/>
                  </a:cubicBezTo>
                  <a:cubicBezTo>
                    <a:pt x="212" y="29"/>
                    <a:pt x="228" y="43"/>
                    <a:pt x="240" y="64"/>
                  </a:cubicBezTo>
                  <a:cubicBezTo>
                    <a:pt x="251" y="84"/>
                    <a:pt x="257" y="105"/>
                    <a:pt x="257" y="128"/>
                  </a:cubicBezTo>
                  <a:cubicBezTo>
                    <a:pt x="257" y="152"/>
                    <a:pt x="251" y="172"/>
                    <a:pt x="240" y="192"/>
                  </a:cubicBezTo>
                  <a:cubicBezTo>
                    <a:pt x="228" y="213"/>
                    <a:pt x="213" y="228"/>
                    <a:pt x="192" y="239"/>
                  </a:cubicBezTo>
                  <a:cubicBezTo>
                    <a:pt x="172" y="251"/>
                    <a:pt x="152" y="257"/>
                    <a:pt x="128" y="257"/>
                  </a:cubicBezTo>
                  <a:close/>
                </a:path>
              </a:pathLst>
            </a:custGeom>
            <a:solidFill>
              <a:srgbClr val="612C8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179">
              <a:extLst>
                <a:ext uri="{FF2B5EF4-FFF2-40B4-BE49-F238E27FC236}">
                  <a16:creationId xmlns:a16="http://schemas.microsoft.com/office/drawing/2014/main" id="{70CC45BE-8CC0-472C-940F-C0287F8785CA}"/>
                </a:ext>
              </a:extLst>
            </p:cNvPr>
            <p:cNvSpPr/>
            <p:nvPr/>
          </p:nvSpPr>
          <p:spPr>
            <a:xfrm>
              <a:off x="8092440" y="3357000"/>
              <a:ext cx="1130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5" h="316">
                  <a:moveTo>
                    <a:pt x="207" y="72"/>
                  </a:moveTo>
                  <a:cubicBezTo>
                    <a:pt x="223" y="81"/>
                    <a:pt x="234" y="92"/>
                    <a:pt x="243" y="108"/>
                  </a:cubicBezTo>
                  <a:cubicBezTo>
                    <a:pt x="252" y="124"/>
                    <a:pt x="257" y="140"/>
                    <a:pt x="257" y="158"/>
                  </a:cubicBezTo>
                  <a:cubicBezTo>
                    <a:pt x="257" y="176"/>
                    <a:pt x="252" y="192"/>
                    <a:pt x="243" y="208"/>
                  </a:cubicBezTo>
                  <a:cubicBezTo>
                    <a:pt x="234" y="224"/>
                    <a:pt x="223" y="235"/>
                    <a:pt x="207" y="244"/>
                  </a:cubicBezTo>
                  <a:cubicBezTo>
                    <a:pt x="191" y="253"/>
                    <a:pt x="175" y="257"/>
                    <a:pt x="157" y="257"/>
                  </a:cubicBezTo>
                  <a:cubicBezTo>
                    <a:pt x="138" y="257"/>
                    <a:pt x="123" y="253"/>
                    <a:pt x="108" y="244"/>
                  </a:cubicBezTo>
                  <a:cubicBezTo>
                    <a:pt x="92" y="235"/>
                    <a:pt x="80" y="224"/>
                    <a:pt x="71" y="208"/>
                  </a:cubicBezTo>
                  <a:cubicBezTo>
                    <a:pt x="62" y="192"/>
                    <a:pt x="58" y="176"/>
                    <a:pt x="58" y="158"/>
                  </a:cubicBezTo>
                  <a:cubicBezTo>
                    <a:pt x="58" y="140"/>
                    <a:pt x="62" y="124"/>
                    <a:pt x="71" y="108"/>
                  </a:cubicBezTo>
                  <a:cubicBezTo>
                    <a:pt x="80" y="92"/>
                    <a:pt x="92" y="81"/>
                    <a:pt x="108" y="72"/>
                  </a:cubicBezTo>
                  <a:cubicBezTo>
                    <a:pt x="123" y="63"/>
                    <a:pt x="139" y="59"/>
                    <a:pt x="157" y="59"/>
                  </a:cubicBezTo>
                  <a:cubicBezTo>
                    <a:pt x="176" y="59"/>
                    <a:pt x="191" y="63"/>
                    <a:pt x="207" y="72"/>
                  </a:cubicBezTo>
                  <a:close/>
                  <a:moveTo>
                    <a:pt x="78" y="21"/>
                  </a:moveTo>
                  <a:cubicBezTo>
                    <a:pt x="52" y="36"/>
                    <a:pt x="36" y="54"/>
                    <a:pt x="21" y="79"/>
                  </a:cubicBezTo>
                  <a:cubicBezTo>
                    <a:pt x="6" y="104"/>
                    <a:pt x="0" y="129"/>
                    <a:pt x="0" y="158"/>
                  </a:cubicBezTo>
                  <a:cubicBezTo>
                    <a:pt x="0" y="187"/>
                    <a:pt x="6" y="212"/>
                    <a:pt x="21" y="237"/>
                  </a:cubicBezTo>
                  <a:cubicBezTo>
                    <a:pt x="36" y="262"/>
                    <a:pt x="52" y="280"/>
                    <a:pt x="78" y="295"/>
                  </a:cubicBezTo>
                  <a:cubicBezTo>
                    <a:pt x="104" y="309"/>
                    <a:pt x="128" y="316"/>
                    <a:pt x="157" y="316"/>
                  </a:cubicBezTo>
                  <a:cubicBezTo>
                    <a:pt x="186" y="316"/>
                    <a:pt x="211" y="309"/>
                    <a:pt x="236" y="295"/>
                  </a:cubicBezTo>
                  <a:cubicBezTo>
                    <a:pt x="261" y="280"/>
                    <a:pt x="279" y="262"/>
                    <a:pt x="294" y="237"/>
                  </a:cubicBezTo>
                  <a:cubicBezTo>
                    <a:pt x="308" y="212"/>
                    <a:pt x="315" y="187"/>
                    <a:pt x="315" y="158"/>
                  </a:cubicBezTo>
                  <a:cubicBezTo>
                    <a:pt x="315" y="129"/>
                    <a:pt x="308" y="104"/>
                    <a:pt x="294" y="79"/>
                  </a:cubicBezTo>
                  <a:cubicBezTo>
                    <a:pt x="279" y="54"/>
                    <a:pt x="261" y="36"/>
                    <a:pt x="236" y="22"/>
                  </a:cubicBezTo>
                  <a:cubicBezTo>
                    <a:pt x="211" y="7"/>
                    <a:pt x="186" y="0"/>
                    <a:pt x="157" y="0"/>
                  </a:cubicBezTo>
                  <a:cubicBezTo>
                    <a:pt x="128" y="0"/>
                    <a:pt x="104" y="6"/>
                    <a:pt x="78" y="21"/>
                  </a:cubicBezTo>
                  <a:close/>
                </a:path>
              </a:pathLst>
            </a:custGeom>
            <a:solidFill>
              <a:srgbClr val="C396E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180">
              <a:extLst>
                <a:ext uri="{FF2B5EF4-FFF2-40B4-BE49-F238E27FC236}">
                  <a16:creationId xmlns:a16="http://schemas.microsoft.com/office/drawing/2014/main" id="{026A34CD-0A4F-47F7-B52A-68399768FBA5}"/>
                </a:ext>
              </a:extLst>
            </p:cNvPr>
            <p:cNvSpPr/>
            <p:nvPr/>
          </p:nvSpPr>
          <p:spPr>
            <a:xfrm>
              <a:off x="7342920" y="2909520"/>
              <a:ext cx="1006920" cy="100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8" h="2799">
                  <a:moveTo>
                    <a:pt x="2070" y="238"/>
                  </a:moveTo>
                  <a:cubicBezTo>
                    <a:pt x="2283" y="361"/>
                    <a:pt x="2437" y="515"/>
                    <a:pt x="2561" y="729"/>
                  </a:cubicBezTo>
                  <a:cubicBezTo>
                    <a:pt x="2684" y="943"/>
                    <a:pt x="2740" y="1153"/>
                    <a:pt x="2740" y="1400"/>
                  </a:cubicBezTo>
                  <a:cubicBezTo>
                    <a:pt x="2740" y="1646"/>
                    <a:pt x="2684" y="1856"/>
                    <a:pt x="2561" y="2070"/>
                  </a:cubicBezTo>
                  <a:cubicBezTo>
                    <a:pt x="2437" y="2284"/>
                    <a:pt x="2283" y="2437"/>
                    <a:pt x="2070" y="2561"/>
                  </a:cubicBezTo>
                  <a:cubicBezTo>
                    <a:pt x="1856" y="2684"/>
                    <a:pt x="1646" y="2740"/>
                    <a:pt x="1399" y="2740"/>
                  </a:cubicBezTo>
                  <a:cubicBezTo>
                    <a:pt x="1152" y="2740"/>
                    <a:pt x="943" y="2684"/>
                    <a:pt x="729" y="2561"/>
                  </a:cubicBezTo>
                  <a:cubicBezTo>
                    <a:pt x="515" y="2437"/>
                    <a:pt x="361" y="2284"/>
                    <a:pt x="238" y="2070"/>
                  </a:cubicBezTo>
                  <a:cubicBezTo>
                    <a:pt x="115" y="1856"/>
                    <a:pt x="58" y="1646"/>
                    <a:pt x="58" y="1400"/>
                  </a:cubicBezTo>
                  <a:cubicBezTo>
                    <a:pt x="58" y="1153"/>
                    <a:pt x="115" y="943"/>
                    <a:pt x="238" y="729"/>
                  </a:cubicBezTo>
                  <a:cubicBezTo>
                    <a:pt x="361" y="515"/>
                    <a:pt x="515" y="361"/>
                    <a:pt x="729" y="238"/>
                  </a:cubicBezTo>
                  <a:cubicBezTo>
                    <a:pt x="943" y="114"/>
                    <a:pt x="1152" y="59"/>
                    <a:pt x="1399" y="59"/>
                  </a:cubicBezTo>
                  <a:cubicBezTo>
                    <a:pt x="1646" y="59"/>
                    <a:pt x="1856" y="114"/>
                    <a:pt x="2070" y="238"/>
                  </a:cubicBezTo>
                  <a:close/>
                  <a:moveTo>
                    <a:pt x="1399" y="0"/>
                  </a:moveTo>
                  <a:cubicBezTo>
                    <a:pt x="1142" y="0"/>
                    <a:pt x="923" y="59"/>
                    <a:pt x="700" y="188"/>
                  </a:cubicBezTo>
                  <a:cubicBezTo>
                    <a:pt x="477" y="317"/>
                    <a:pt x="315" y="477"/>
                    <a:pt x="187" y="700"/>
                  </a:cubicBezTo>
                  <a:cubicBezTo>
                    <a:pt x="58" y="923"/>
                    <a:pt x="0" y="1142"/>
                    <a:pt x="0" y="1400"/>
                  </a:cubicBezTo>
                  <a:cubicBezTo>
                    <a:pt x="0" y="1657"/>
                    <a:pt x="58" y="1876"/>
                    <a:pt x="187" y="2099"/>
                  </a:cubicBezTo>
                  <a:cubicBezTo>
                    <a:pt x="315" y="2322"/>
                    <a:pt x="477" y="2482"/>
                    <a:pt x="700" y="2611"/>
                  </a:cubicBezTo>
                  <a:cubicBezTo>
                    <a:pt x="923" y="2740"/>
                    <a:pt x="1141" y="2799"/>
                    <a:pt x="1399" y="2799"/>
                  </a:cubicBezTo>
                  <a:cubicBezTo>
                    <a:pt x="1656" y="2799"/>
                    <a:pt x="1876" y="2740"/>
                    <a:pt x="2099" y="2611"/>
                  </a:cubicBezTo>
                  <a:cubicBezTo>
                    <a:pt x="2322" y="2482"/>
                    <a:pt x="2482" y="2322"/>
                    <a:pt x="2611" y="2099"/>
                  </a:cubicBezTo>
                  <a:cubicBezTo>
                    <a:pt x="2740" y="1876"/>
                    <a:pt x="2798" y="1657"/>
                    <a:pt x="2798" y="1400"/>
                  </a:cubicBezTo>
                  <a:cubicBezTo>
                    <a:pt x="2798" y="1142"/>
                    <a:pt x="2739" y="924"/>
                    <a:pt x="2611" y="701"/>
                  </a:cubicBezTo>
                  <a:cubicBezTo>
                    <a:pt x="2482" y="477"/>
                    <a:pt x="2321" y="317"/>
                    <a:pt x="2098" y="188"/>
                  </a:cubicBezTo>
                  <a:cubicBezTo>
                    <a:pt x="1875" y="59"/>
                    <a:pt x="1657" y="1"/>
                    <a:pt x="1399" y="0"/>
                  </a:cubicBezTo>
                  <a:close/>
                </a:path>
              </a:pathLst>
            </a:custGeom>
            <a:solidFill>
              <a:srgbClr val="481F6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195" name="Title 1">
            <a:extLst>
              <a:ext uri="{FF2B5EF4-FFF2-40B4-BE49-F238E27FC236}">
                <a16:creationId xmlns:a16="http://schemas.microsoft.com/office/drawing/2014/main" id="{51DF61AE-8986-4772-8269-8AE0A85A060B}"/>
              </a:ext>
            </a:extLst>
          </p:cNvPr>
          <p:cNvSpPr txBox="1">
            <a:spLocks/>
          </p:cNvSpPr>
          <p:nvPr/>
        </p:nvSpPr>
        <p:spPr>
          <a:xfrm>
            <a:off x="0" y="965418"/>
            <a:ext cx="12192000" cy="1269747"/>
          </a:xfrm>
          <a:prstGeom prst="rect">
            <a:avLst/>
          </a:prstGeom>
          <a:solidFill>
            <a:srgbClr val="612C85">
              <a:alpha val="0"/>
            </a:srgb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/>
              <a:t>The typical organization monitors no more than 5% </a:t>
            </a:r>
            <a:br>
              <a:rPr lang="en-US"/>
            </a:br>
            <a:r>
              <a:rPr lang="en-US"/>
              <a:t>of their apps for performance and availability.</a:t>
            </a:r>
          </a:p>
        </p:txBody>
      </p:sp>
    </p:spTree>
    <p:extLst>
      <p:ext uri="{BB962C8B-B14F-4D97-AF65-F5344CB8AC3E}">
        <p14:creationId xmlns:p14="http://schemas.microsoft.com/office/powerpoint/2010/main" val="28403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/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angle 7">
            <a:extLst>
              <a:ext uri="{FF2B5EF4-FFF2-40B4-BE49-F238E27FC236}">
                <a16:creationId xmlns:a16="http://schemas.microsoft.com/office/drawing/2014/main" id="{759148A2-9583-4BE6-A310-4F3C5FBFE309}"/>
              </a:ext>
            </a:extLst>
          </p:cNvPr>
          <p:cNvSpPr/>
          <p:nvPr/>
        </p:nvSpPr>
        <p:spPr>
          <a:xfrm rot="16200000">
            <a:off x="2547696" y="24573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FE57D0-735F-4AD9-8EF3-14AC5271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24" y="1884783"/>
            <a:ext cx="7970508" cy="41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9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/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EFE57D0-735F-4AD9-8EF3-14AC5271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24" y="1884783"/>
            <a:ext cx="7970508" cy="4121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44B9F-70FE-47B2-9AAB-921A87D05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38" y="2378648"/>
            <a:ext cx="7122294" cy="260151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riangle 7">
            <a:extLst>
              <a:ext uri="{FF2B5EF4-FFF2-40B4-BE49-F238E27FC236}">
                <a16:creationId xmlns:a16="http://schemas.microsoft.com/office/drawing/2014/main" id="{EFA1F3B2-F4DC-4D77-B33F-41212065AF68}"/>
              </a:ext>
            </a:extLst>
          </p:cNvPr>
          <p:cNvSpPr/>
          <p:nvPr/>
        </p:nvSpPr>
        <p:spPr>
          <a:xfrm rot="16200000">
            <a:off x="2547696" y="24573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8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/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7F805A-F692-4CFC-A084-FE75C54C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809480"/>
            <a:ext cx="7884846" cy="4479352"/>
          </a:xfrm>
          <a:prstGeom prst="rect">
            <a:avLst/>
          </a:prstGeom>
        </p:spPr>
      </p:pic>
      <p:sp>
        <p:nvSpPr>
          <p:cNvPr id="10" name="Triangle 7">
            <a:extLst>
              <a:ext uri="{FF2B5EF4-FFF2-40B4-BE49-F238E27FC236}">
                <a16:creationId xmlns:a16="http://schemas.microsoft.com/office/drawing/2014/main" id="{43D8DA7A-16F2-4B94-86AF-E31888C67342}"/>
              </a:ext>
            </a:extLst>
          </p:cNvPr>
          <p:cNvSpPr/>
          <p:nvPr/>
        </p:nvSpPr>
        <p:spPr>
          <a:xfrm rot="16200000">
            <a:off x="2547696" y="24573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2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/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04EE59-83E8-4153-951F-F0182A884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49" y="1523999"/>
            <a:ext cx="8699241" cy="5107509"/>
          </a:xfrm>
          <a:prstGeom prst="rect">
            <a:avLst/>
          </a:prstGeom>
        </p:spPr>
      </p:pic>
      <p:sp>
        <p:nvSpPr>
          <p:cNvPr id="9" name="Triangle 7">
            <a:extLst>
              <a:ext uri="{FF2B5EF4-FFF2-40B4-BE49-F238E27FC236}">
                <a16:creationId xmlns:a16="http://schemas.microsoft.com/office/drawing/2014/main" id="{5A955C5F-EEBA-4FD4-BE86-AEBED39CED8A}"/>
              </a:ext>
            </a:extLst>
          </p:cNvPr>
          <p:cNvSpPr/>
          <p:nvPr/>
        </p:nvSpPr>
        <p:spPr>
          <a:xfrm rot="16200000">
            <a:off x="2547696" y="24573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76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/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angle 7">
            <a:extLst>
              <a:ext uri="{FF2B5EF4-FFF2-40B4-BE49-F238E27FC236}">
                <a16:creationId xmlns:a16="http://schemas.microsoft.com/office/drawing/2014/main" id="{759148A2-9583-4BE6-A310-4F3C5FBFE309}"/>
              </a:ext>
            </a:extLst>
          </p:cNvPr>
          <p:cNvSpPr/>
          <p:nvPr/>
        </p:nvSpPr>
        <p:spPr>
          <a:xfrm rot="16200000">
            <a:off x="2547696" y="325040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4EE59-83E8-4153-951F-F0182A884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44876" r="-260" b="47372"/>
          <a:stretch/>
        </p:blipFill>
        <p:spPr>
          <a:xfrm>
            <a:off x="3591498" y="1325999"/>
            <a:ext cx="8388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1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Registration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/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04EE59-83E8-4153-951F-F0182A884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44876" r="-260" b="47372"/>
          <a:stretch/>
        </p:blipFill>
        <p:spPr>
          <a:xfrm>
            <a:off x="3591498" y="1325999"/>
            <a:ext cx="8388000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F57F8-00C2-4921-B2F5-B3B55D97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476" y="2683426"/>
            <a:ext cx="6172200" cy="2200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DB5A0-7CF2-41E9-A942-FDCECDDA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598" y="1946028"/>
            <a:ext cx="3733800" cy="3848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riangle 7">
            <a:extLst>
              <a:ext uri="{FF2B5EF4-FFF2-40B4-BE49-F238E27FC236}">
                <a16:creationId xmlns:a16="http://schemas.microsoft.com/office/drawing/2014/main" id="{1C5BEE51-5AD7-4D6C-A1D7-27853F6A3069}"/>
              </a:ext>
            </a:extLst>
          </p:cNvPr>
          <p:cNvSpPr/>
          <p:nvPr/>
        </p:nvSpPr>
        <p:spPr>
          <a:xfrm rot="16200000">
            <a:off x="2547696" y="325040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64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Registration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/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04EE59-83E8-4153-951F-F0182A884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44876" r="-260" b="47372"/>
          <a:stretch/>
        </p:blipFill>
        <p:spPr>
          <a:xfrm>
            <a:off x="3591498" y="1325999"/>
            <a:ext cx="8388000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F57F8-00C2-4921-B2F5-B3B55D97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476" y="2683426"/>
            <a:ext cx="6172200" cy="2200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DB5A0-7CF2-41E9-A942-FDCECDDA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598" y="1946028"/>
            <a:ext cx="3733800" cy="3848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riangle 7">
            <a:extLst>
              <a:ext uri="{FF2B5EF4-FFF2-40B4-BE49-F238E27FC236}">
                <a16:creationId xmlns:a16="http://schemas.microsoft.com/office/drawing/2014/main" id="{DAC256F7-D6E9-4268-8AC2-F3A0FC38B653}"/>
              </a:ext>
            </a:extLst>
          </p:cNvPr>
          <p:cNvSpPr/>
          <p:nvPr/>
        </p:nvSpPr>
        <p:spPr>
          <a:xfrm rot="16200000">
            <a:off x="2547696" y="3250407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33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Timeseries for a Custom Device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/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angle 7">
            <a:extLst>
              <a:ext uri="{FF2B5EF4-FFF2-40B4-BE49-F238E27FC236}">
                <a16:creationId xmlns:a16="http://schemas.microsoft.com/office/drawing/2014/main" id="{759148A2-9583-4BE6-A310-4F3C5FBFE309}"/>
              </a:ext>
            </a:extLst>
          </p:cNvPr>
          <p:cNvSpPr/>
          <p:nvPr/>
        </p:nvSpPr>
        <p:spPr>
          <a:xfrm rot="16200000">
            <a:off x="2547696" y="40715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BFB23-6BDD-491E-BAF5-CCFFA3EB3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79431" r="154" b="12112"/>
          <a:stretch/>
        </p:blipFill>
        <p:spPr>
          <a:xfrm>
            <a:off x="3588912" y="1316668"/>
            <a:ext cx="835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5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Timeseries for a Custom Device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/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66B208-9858-4B77-B2DD-729E7567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46" y="1760538"/>
            <a:ext cx="7612223" cy="4804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BFB23-6BDD-491E-BAF5-CCFFA3EB3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8" t="79431" r="154" b="12112"/>
          <a:stretch/>
        </p:blipFill>
        <p:spPr>
          <a:xfrm>
            <a:off x="3588912" y="1316668"/>
            <a:ext cx="8352000" cy="432000"/>
          </a:xfrm>
          <a:prstGeom prst="rect">
            <a:avLst/>
          </a:prstGeom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7AAF5D6F-5261-4913-A6A9-2557E3715CA1}"/>
              </a:ext>
            </a:extLst>
          </p:cNvPr>
          <p:cNvSpPr/>
          <p:nvPr/>
        </p:nvSpPr>
        <p:spPr>
          <a:xfrm rot="16200000">
            <a:off x="2547696" y="40715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5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Timeseries for a Custom Device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/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66B208-9858-4B77-B2DD-729E7567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46" y="1760538"/>
            <a:ext cx="7612223" cy="4804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BFB23-6BDD-491E-BAF5-CCFFA3EB3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8" t="79431" r="154" b="12112"/>
          <a:stretch/>
        </p:blipFill>
        <p:spPr>
          <a:xfrm>
            <a:off x="3588912" y="1316668"/>
            <a:ext cx="8352000" cy="4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6A8E5-5AFC-40EF-9770-33652837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288" y="2204753"/>
            <a:ext cx="6579248" cy="3520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6868F569-F12B-449D-ACD0-035FC12B1060}"/>
              </a:ext>
            </a:extLst>
          </p:cNvPr>
          <p:cNvSpPr/>
          <p:nvPr/>
        </p:nvSpPr>
        <p:spPr>
          <a:xfrm rot="16200000">
            <a:off x="2547696" y="40715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4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Available options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EBE7EF-0E20-43FA-9FDC-3109C431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919" y="1994198"/>
            <a:ext cx="4354686" cy="2578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28892-AE45-403B-8E7B-2BBB1ABDE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98" y="1994198"/>
            <a:ext cx="3202613" cy="26475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ABF8E5-7A8C-49A5-AD09-647C177A8BF8}"/>
              </a:ext>
            </a:extLst>
          </p:cNvPr>
          <p:cNvCxnSpPr>
            <a:cxnSpLocks/>
          </p:cNvCxnSpPr>
          <p:nvPr/>
        </p:nvCxnSpPr>
        <p:spPr>
          <a:xfrm>
            <a:off x="7545998" y="3593641"/>
            <a:ext cx="829924" cy="0"/>
          </a:xfrm>
          <a:prstGeom prst="line">
            <a:avLst/>
          </a:prstGeom>
          <a:ln w="57150">
            <a:solidFill>
              <a:srgbClr val="21B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6BDB3-C446-4746-B082-657A9B0D267D}"/>
              </a:ext>
            </a:extLst>
          </p:cNvPr>
          <p:cNvCxnSpPr>
            <a:cxnSpLocks/>
          </p:cNvCxnSpPr>
          <p:nvPr/>
        </p:nvCxnSpPr>
        <p:spPr>
          <a:xfrm>
            <a:off x="9941742" y="3593641"/>
            <a:ext cx="829924" cy="0"/>
          </a:xfrm>
          <a:prstGeom prst="line">
            <a:avLst/>
          </a:prstGeom>
          <a:ln w="57150">
            <a:solidFill>
              <a:srgbClr val="21B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2E9971-E711-4651-B4B5-09E83B1D31A3}"/>
              </a:ext>
            </a:extLst>
          </p:cNvPr>
          <p:cNvCxnSpPr>
            <a:cxnSpLocks/>
          </p:cNvCxnSpPr>
          <p:nvPr/>
        </p:nvCxnSpPr>
        <p:spPr>
          <a:xfrm>
            <a:off x="7472648" y="4535480"/>
            <a:ext cx="829924" cy="0"/>
          </a:xfrm>
          <a:prstGeom prst="line">
            <a:avLst/>
          </a:prstGeom>
          <a:ln w="57150">
            <a:solidFill>
              <a:srgbClr val="21B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4974FC-8CC0-4A02-803D-DA257C6A0AD6}"/>
              </a:ext>
            </a:extLst>
          </p:cNvPr>
          <p:cNvCxnSpPr>
            <a:cxnSpLocks/>
          </p:cNvCxnSpPr>
          <p:nvPr/>
        </p:nvCxnSpPr>
        <p:spPr>
          <a:xfrm>
            <a:off x="9941742" y="4551522"/>
            <a:ext cx="829924" cy="0"/>
          </a:xfrm>
          <a:prstGeom prst="line">
            <a:avLst/>
          </a:prstGeom>
          <a:ln w="57150">
            <a:solidFill>
              <a:srgbClr val="21B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20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Timeseries for a Custom Device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/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66B208-9858-4B77-B2DD-729E7567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46" y="1760538"/>
            <a:ext cx="7612223" cy="4804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BFB23-6BDD-491E-BAF5-CCFFA3EB3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8" t="79431" r="154" b="12112"/>
          <a:stretch/>
        </p:blipFill>
        <p:spPr>
          <a:xfrm>
            <a:off x="3588912" y="1316668"/>
            <a:ext cx="8352000" cy="4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ACB838-1D76-4979-977B-E555ECF74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083" y="1903015"/>
            <a:ext cx="6528707" cy="4273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riangle 7">
            <a:extLst>
              <a:ext uri="{FF2B5EF4-FFF2-40B4-BE49-F238E27FC236}">
                <a16:creationId xmlns:a16="http://schemas.microsoft.com/office/drawing/2014/main" id="{F0552C22-A2E3-4543-A12B-00E148CA0F71}"/>
              </a:ext>
            </a:extLst>
          </p:cNvPr>
          <p:cNvSpPr/>
          <p:nvPr/>
        </p:nvSpPr>
        <p:spPr>
          <a:xfrm rot="16200000">
            <a:off x="2547696" y="407150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92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Devices pushed in via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/>
              <a:t>Validate Results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7">
            <a:extLst>
              <a:ext uri="{FF2B5EF4-FFF2-40B4-BE49-F238E27FC236}">
                <a16:creationId xmlns:a16="http://schemas.microsoft.com/office/drawing/2014/main" id="{EC8438A2-FE8B-4F4C-A088-3A9F1ED1329C}"/>
              </a:ext>
            </a:extLst>
          </p:cNvPr>
          <p:cNvSpPr/>
          <p:nvPr/>
        </p:nvSpPr>
        <p:spPr>
          <a:xfrm rot="16200000">
            <a:off x="2547696" y="487393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62518-401A-44E4-A551-2908D699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653296"/>
            <a:ext cx="8202583" cy="46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Thresholds for Custom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/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7">
            <a:extLst>
              <a:ext uri="{FF2B5EF4-FFF2-40B4-BE49-F238E27FC236}">
                <a16:creationId xmlns:a16="http://schemas.microsoft.com/office/drawing/2014/main" id="{EC8438A2-FE8B-4F4C-A088-3A9F1ED1329C}"/>
              </a:ext>
            </a:extLst>
          </p:cNvPr>
          <p:cNvSpPr/>
          <p:nvPr/>
        </p:nvSpPr>
        <p:spPr>
          <a:xfrm rot="16200000">
            <a:off x="2547696" y="568570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B8C59-912E-4C51-9B96-7763E760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8" y="1417273"/>
            <a:ext cx="8311297" cy="18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Thresholds for Custom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Plugins vs 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 Explorer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Register Metric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Publish Timeseries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Validate Results</a:t>
            </a:r>
          </a:p>
          <a:p>
            <a:r>
              <a:rPr lang="en-US" dirty="0"/>
              <a:t>Thresholds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66248-233C-884F-8C29-3F60FB3DF6AA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7">
            <a:extLst>
              <a:ext uri="{FF2B5EF4-FFF2-40B4-BE49-F238E27FC236}">
                <a16:creationId xmlns:a16="http://schemas.microsoft.com/office/drawing/2014/main" id="{EC8438A2-FE8B-4F4C-A088-3A9F1ED1329C}"/>
              </a:ext>
            </a:extLst>
          </p:cNvPr>
          <p:cNvSpPr/>
          <p:nvPr/>
        </p:nvSpPr>
        <p:spPr>
          <a:xfrm rot="16200000">
            <a:off x="2547696" y="568570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B8C59-912E-4C51-9B96-7763E7601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83" b="26855"/>
          <a:stretch/>
        </p:blipFill>
        <p:spPr>
          <a:xfrm>
            <a:off x="3591498" y="1307999"/>
            <a:ext cx="8311297" cy="43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D1012-6921-4767-B498-F56426B81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98" y="2167548"/>
            <a:ext cx="8296275" cy="348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38DC6-4ABF-4F85-80A5-970177F0C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484" y="2019397"/>
            <a:ext cx="7296150" cy="2352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15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and best practices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slides</a:t>
            </a:r>
          </a:p>
          <a:p>
            <a:r>
              <a:rPr lang="en-US" dirty="0"/>
              <a:t>When use what</a:t>
            </a:r>
          </a:p>
          <a:p>
            <a:pPr lvl="1"/>
            <a:r>
              <a:rPr lang="en-US" dirty="0"/>
              <a:t>OneAgent plugin</a:t>
            </a:r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JMX</a:t>
            </a:r>
          </a:p>
          <a:p>
            <a:pPr lvl="1"/>
            <a:r>
              <a:rPr lang="en-US" dirty="0" err="1"/>
              <a:t>Activegate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API</a:t>
            </a:r>
          </a:p>
          <a:p>
            <a:pPr lvl="1"/>
            <a:r>
              <a:rPr lang="en-US" dirty="0"/>
              <a:t>SDK</a:t>
            </a:r>
          </a:p>
          <a:p>
            <a:pPr lvl="2"/>
            <a:r>
              <a:rPr lang="en-US" dirty="0"/>
              <a:t>Metrics</a:t>
            </a:r>
          </a:p>
          <a:p>
            <a:pPr lvl="1"/>
            <a:r>
              <a:rPr lang="en-US" dirty="0"/>
              <a:t>OpenKit (?)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/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87169C-7B2A-ED47-AF91-350521EF959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riangle 8">
            <a:extLst>
              <a:ext uri="{FF2B5EF4-FFF2-40B4-BE49-F238E27FC236}">
                <a16:creationId xmlns:a16="http://schemas.microsoft.com/office/drawing/2014/main" id="{25ADE5A4-3638-4948-8151-65AE9A1A320A}"/>
              </a:ext>
            </a:extLst>
          </p:cNvPr>
          <p:cNvSpPr/>
          <p:nvPr/>
        </p:nvSpPr>
        <p:spPr>
          <a:xfrm rot="16200000">
            <a:off x="2538171" y="568582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4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/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87169C-7B2A-ED47-AF91-350521EF959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riangle 8">
            <a:extLst>
              <a:ext uri="{FF2B5EF4-FFF2-40B4-BE49-F238E27FC236}">
                <a16:creationId xmlns:a16="http://schemas.microsoft.com/office/drawing/2014/main" id="{25ADE5A4-3638-4948-8151-65AE9A1A320A}"/>
              </a:ext>
            </a:extLst>
          </p:cNvPr>
          <p:cNvSpPr/>
          <p:nvPr/>
        </p:nvSpPr>
        <p:spPr>
          <a:xfrm rot="16200000">
            <a:off x="2538171" y="568582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A2A69F-D54F-4D79-94F8-E236BC5B9C35}"/>
              </a:ext>
            </a:extLst>
          </p:cNvPr>
          <p:cNvCxnSpPr>
            <a:cxnSpLocks/>
          </p:cNvCxnSpPr>
          <p:nvPr/>
        </p:nvCxnSpPr>
        <p:spPr>
          <a:xfrm flipV="1">
            <a:off x="5538662" y="1649922"/>
            <a:ext cx="0" cy="4504963"/>
          </a:xfrm>
          <a:prstGeom prst="straightConnector1">
            <a:avLst/>
          </a:prstGeom>
          <a:ln w="76200">
            <a:solidFill>
              <a:srgbClr val="2781E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6DA8E7-9B5A-4AA6-8B57-662C3CE14AFA}"/>
              </a:ext>
            </a:extLst>
          </p:cNvPr>
          <p:cNvCxnSpPr>
            <a:cxnSpLocks/>
          </p:cNvCxnSpPr>
          <p:nvPr/>
        </p:nvCxnSpPr>
        <p:spPr>
          <a:xfrm flipV="1">
            <a:off x="7223870" y="1605998"/>
            <a:ext cx="13937" cy="4504963"/>
          </a:xfrm>
          <a:prstGeom prst="straightConnector1">
            <a:avLst/>
          </a:prstGeom>
          <a:ln w="76200">
            <a:solidFill>
              <a:srgbClr val="4362C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492CF0-1D2C-44F3-8F4A-BBA26D5222C3}"/>
              </a:ext>
            </a:extLst>
          </p:cNvPr>
          <p:cNvCxnSpPr>
            <a:cxnSpLocks/>
          </p:cNvCxnSpPr>
          <p:nvPr/>
        </p:nvCxnSpPr>
        <p:spPr>
          <a:xfrm flipV="1">
            <a:off x="8956954" y="1559462"/>
            <a:ext cx="0" cy="4504963"/>
          </a:xfrm>
          <a:prstGeom prst="straightConnector1">
            <a:avLst/>
          </a:prstGeom>
          <a:ln w="76200">
            <a:solidFill>
              <a:srgbClr val="574BB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71CF9-15F5-4ECC-9267-8071E9437901}"/>
              </a:ext>
            </a:extLst>
          </p:cNvPr>
          <p:cNvCxnSpPr>
            <a:cxnSpLocks/>
          </p:cNvCxnSpPr>
          <p:nvPr/>
        </p:nvCxnSpPr>
        <p:spPr>
          <a:xfrm flipV="1">
            <a:off x="10613835" y="1605998"/>
            <a:ext cx="0" cy="4504963"/>
          </a:xfrm>
          <a:prstGeom prst="straightConnector1">
            <a:avLst/>
          </a:prstGeom>
          <a:ln w="76200">
            <a:solidFill>
              <a:srgbClr val="70309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2F5513-91C0-435D-BA5E-F5A7D2675F72}"/>
              </a:ext>
            </a:extLst>
          </p:cNvPr>
          <p:cNvSpPr/>
          <p:nvPr/>
        </p:nvSpPr>
        <p:spPr>
          <a:xfrm>
            <a:off x="7308846" y="6321991"/>
            <a:ext cx="50404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/>
              <a:t>2019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7A61E8-AFA1-4919-8223-13274D1D4E51}"/>
              </a:ext>
            </a:extLst>
          </p:cNvPr>
          <p:cNvSpPr/>
          <p:nvPr/>
        </p:nvSpPr>
        <p:spPr>
          <a:xfrm>
            <a:off x="5660961" y="2502972"/>
            <a:ext cx="227677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/>
              <a:t>ActiveGate</a:t>
            </a:r>
            <a:endParaRPr lang="pl-PL" sz="1200" dirty="0"/>
          </a:p>
          <a:p>
            <a:r>
              <a:rPr lang="en-US" sz="1200" dirty="0"/>
              <a:t> plugins framework GA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07D7A6-2442-41FB-A11B-EBCD0AAFD940}"/>
              </a:ext>
            </a:extLst>
          </p:cNvPr>
          <p:cNvSpPr/>
          <p:nvPr/>
        </p:nvSpPr>
        <p:spPr>
          <a:xfrm>
            <a:off x="9127207" y="3320098"/>
            <a:ext cx="1980269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dirty="0"/>
              <a:t>OneAgent </a:t>
            </a:r>
          </a:p>
          <a:p>
            <a:r>
              <a:rPr lang="en-US" sz="1000" dirty="0"/>
              <a:t>plugins framework GA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EC15E6-4286-4F94-AE99-D8215D3556A0}"/>
              </a:ext>
            </a:extLst>
          </p:cNvPr>
          <p:cNvSpPr/>
          <p:nvPr/>
        </p:nvSpPr>
        <p:spPr>
          <a:xfrm>
            <a:off x="4430163" y="3520153"/>
            <a:ext cx="152090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/>
              <a:t>JMX Editor GA</a:t>
            </a:r>
          </a:p>
          <a:p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D3F16D-7938-4BB8-9CEB-950541B341E3}"/>
              </a:ext>
            </a:extLst>
          </p:cNvPr>
          <p:cNvSpPr/>
          <p:nvPr/>
        </p:nvSpPr>
        <p:spPr>
          <a:xfrm>
            <a:off x="5646425" y="2449357"/>
            <a:ext cx="1859691" cy="55677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693EC6-E7DB-4AD4-8E9F-988980CF3F30}"/>
              </a:ext>
            </a:extLst>
          </p:cNvPr>
          <p:cNvSpPr/>
          <p:nvPr/>
        </p:nvSpPr>
        <p:spPr>
          <a:xfrm>
            <a:off x="9070729" y="3241765"/>
            <a:ext cx="1428829" cy="55677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BDD270-DDEF-465C-B76D-2719E2FD0093}"/>
              </a:ext>
            </a:extLst>
          </p:cNvPr>
          <p:cNvSpPr/>
          <p:nvPr/>
        </p:nvSpPr>
        <p:spPr>
          <a:xfrm>
            <a:off x="4345721" y="3384805"/>
            <a:ext cx="1461159" cy="55677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E150C5-CFF8-4B98-88C3-952E8B11A05F}"/>
              </a:ext>
            </a:extLst>
          </p:cNvPr>
          <p:cNvSpPr/>
          <p:nvPr/>
        </p:nvSpPr>
        <p:spPr>
          <a:xfrm>
            <a:off x="3370710" y="1750067"/>
            <a:ext cx="196129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/>
              <a:t>ActiveGate </a:t>
            </a:r>
          </a:p>
          <a:p>
            <a:r>
              <a:rPr lang="en-US" sz="1200" dirty="0"/>
              <a:t>plugins framework Beta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F4E9D3-9289-4A56-B707-9397BBC8C4E8}"/>
              </a:ext>
            </a:extLst>
          </p:cNvPr>
          <p:cNvSpPr/>
          <p:nvPr/>
        </p:nvSpPr>
        <p:spPr>
          <a:xfrm>
            <a:off x="3401576" y="1702512"/>
            <a:ext cx="1961330" cy="55677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3EF6EA-40FA-4EB3-9AC5-34F7632060B8}"/>
              </a:ext>
            </a:extLst>
          </p:cNvPr>
          <p:cNvSpPr/>
          <p:nvPr/>
        </p:nvSpPr>
        <p:spPr>
          <a:xfrm>
            <a:off x="10876179" y="5015932"/>
            <a:ext cx="152090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/>
              <a:t>Metric streaming ingestion API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DBF16F-FEDE-4C07-93E0-AE7D87F5EAA7}"/>
              </a:ext>
            </a:extLst>
          </p:cNvPr>
          <p:cNvSpPr/>
          <p:nvPr/>
        </p:nvSpPr>
        <p:spPr>
          <a:xfrm>
            <a:off x="10820497" y="4993685"/>
            <a:ext cx="1259208" cy="55677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07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61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JMX/PMI and OneAgent plugins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1A7479-4337-47FC-8AC5-7B88F3A7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28" y="2339955"/>
            <a:ext cx="3295732" cy="2915455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29614CC5-13A9-4842-A806-246076D6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227" y="3249356"/>
            <a:ext cx="1097834" cy="10978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3AE833-8C27-4E04-930C-710754E5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094" y="3481909"/>
            <a:ext cx="657581" cy="657581"/>
          </a:xfrm>
          <a:prstGeom prst="rect">
            <a:avLst/>
          </a:prstGeom>
        </p:spPr>
      </p:pic>
      <p:sp>
        <p:nvSpPr>
          <p:cNvPr id="27" name="Diamond 26">
            <a:extLst>
              <a:ext uri="{FF2B5EF4-FFF2-40B4-BE49-F238E27FC236}">
                <a16:creationId xmlns:a16="http://schemas.microsoft.com/office/drawing/2014/main" id="{ACEB1FC9-BBCB-490A-9C5F-AF953B240E87}"/>
              </a:ext>
            </a:extLst>
          </p:cNvPr>
          <p:cNvSpPr/>
          <p:nvPr/>
        </p:nvSpPr>
        <p:spPr>
          <a:xfrm>
            <a:off x="6587371" y="2926043"/>
            <a:ext cx="2014327" cy="1787386"/>
          </a:xfrm>
          <a:prstGeom prst="diamond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F15506-6DDD-49C1-8E61-6B3C2828F8F8}"/>
              </a:ext>
            </a:extLst>
          </p:cNvPr>
          <p:cNvCxnSpPr>
            <a:cxnSpLocks/>
          </p:cNvCxnSpPr>
          <p:nvPr/>
        </p:nvCxnSpPr>
        <p:spPr>
          <a:xfrm>
            <a:off x="5813669" y="3820435"/>
            <a:ext cx="564662" cy="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FAF6177-4350-4AEE-AF44-2B0BF9D190AF}"/>
              </a:ext>
            </a:extLst>
          </p:cNvPr>
          <p:cNvSpPr/>
          <p:nvPr/>
        </p:nvSpPr>
        <p:spPr>
          <a:xfrm>
            <a:off x="6972129" y="3316177"/>
            <a:ext cx="12945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Java</a:t>
            </a:r>
          </a:p>
          <a:p>
            <a:r>
              <a:rPr lang="en-US" sz="2800" dirty="0"/>
              <a:t>process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A0CFD7B-36FC-47B0-B4EA-F00F89CE150B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7859341" y="1521819"/>
            <a:ext cx="1139419" cy="1669030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C8266B-B9D5-4008-9721-BD036909569C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7840872" y="4467091"/>
            <a:ext cx="1192588" cy="1685263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BFB0883-0F19-493D-AF0C-1A2C69BD9AA2}"/>
              </a:ext>
            </a:extLst>
          </p:cNvPr>
          <p:cNvSpPr/>
          <p:nvPr/>
        </p:nvSpPr>
        <p:spPr>
          <a:xfrm>
            <a:off x="9423165" y="1514181"/>
            <a:ext cx="27688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/>
              <a:t>OneAgent </a:t>
            </a:r>
            <a:r>
              <a:rPr lang="pl-PL" sz="2800" dirty="0" err="1"/>
              <a:t>plugins</a:t>
            </a:r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9EA2AB-192D-4091-A4FE-14E2D4BB9C05}"/>
              </a:ext>
            </a:extLst>
          </p:cNvPr>
          <p:cNvSpPr/>
          <p:nvPr/>
        </p:nvSpPr>
        <p:spPr>
          <a:xfrm>
            <a:off x="9577488" y="5618815"/>
            <a:ext cx="1914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/>
              <a:t>JMX </a:t>
            </a:r>
            <a:r>
              <a:rPr lang="pl-PL" sz="2800" dirty="0" err="1"/>
              <a:t>plugins</a:t>
            </a:r>
            <a:endParaRPr lang="en-US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F9A1CB-1C38-48DD-B911-511CBEBC1755}"/>
              </a:ext>
            </a:extLst>
          </p:cNvPr>
          <p:cNvSpPr/>
          <p:nvPr/>
        </p:nvSpPr>
        <p:spPr>
          <a:xfrm>
            <a:off x="6916434" y="4673391"/>
            <a:ext cx="652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 err="1"/>
              <a:t>Yes</a:t>
            </a:r>
            <a:endParaRPr lang="en-US" sz="2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B024E6-D85A-444C-8052-6D28E646C128}"/>
              </a:ext>
            </a:extLst>
          </p:cNvPr>
          <p:cNvSpPr/>
          <p:nvPr/>
        </p:nvSpPr>
        <p:spPr>
          <a:xfrm>
            <a:off x="7013165" y="2329749"/>
            <a:ext cx="606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/>
              <a:t>No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061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Available options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327766-CB2C-474F-9A0A-BA24CE0D5A70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EB81070-C62C-9240-A407-09323E2F2FDC}"/>
              </a:ext>
            </a:extLst>
          </p:cNvPr>
          <p:cNvSpPr/>
          <p:nvPr/>
        </p:nvSpPr>
        <p:spPr>
          <a:xfrm rot="16200000">
            <a:off x="2547696" y="1644892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95E56E7-2DF1-4233-B4CF-B1FC6F03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683" y="2901225"/>
            <a:ext cx="1799351" cy="1799351"/>
          </a:xfrm>
          <a:prstGeom prst="rect">
            <a:avLst/>
          </a:prstGeom>
          <a:solidFill>
            <a:srgbClr val="454646"/>
          </a:solidFill>
        </p:spPr>
      </p:pic>
      <p:sp>
        <p:nvSpPr>
          <p:cNvPr id="15" name="Diamond 14">
            <a:extLst>
              <a:ext uri="{FF2B5EF4-FFF2-40B4-BE49-F238E27FC236}">
                <a16:creationId xmlns:a16="http://schemas.microsoft.com/office/drawing/2014/main" id="{A57AF2FA-7EBF-4A4E-8EFA-CF2D4F0B930D}"/>
              </a:ext>
            </a:extLst>
          </p:cNvPr>
          <p:cNvSpPr/>
          <p:nvPr/>
        </p:nvSpPr>
        <p:spPr>
          <a:xfrm>
            <a:off x="6195691" y="2691556"/>
            <a:ext cx="3341784" cy="2334556"/>
          </a:xfrm>
          <a:prstGeom prst="diamond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D70F92-664A-4D46-A4F4-399418D265E9}"/>
              </a:ext>
            </a:extLst>
          </p:cNvPr>
          <p:cNvCxnSpPr/>
          <p:nvPr/>
        </p:nvCxnSpPr>
        <p:spPr>
          <a:xfrm>
            <a:off x="5235589" y="3838364"/>
            <a:ext cx="711937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ADA5BD7-62D7-464D-9C45-2EC197A8D86B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5400000" flipH="1" flipV="1">
            <a:off x="7865701" y="1537734"/>
            <a:ext cx="1154704" cy="1152941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C1D1F35-E2AF-4B7D-B293-D553B5A4BB6E}"/>
              </a:ext>
            </a:extLst>
          </p:cNvPr>
          <p:cNvCxnSpPr>
            <a:cxnSpLocks/>
            <a:stCxn id="15" idx="2"/>
            <a:endCxn id="23" idx="1"/>
          </p:cNvCxnSpPr>
          <p:nvPr/>
        </p:nvCxnSpPr>
        <p:spPr>
          <a:xfrm rot="16200000" flipH="1">
            <a:off x="8155916" y="4736779"/>
            <a:ext cx="818964" cy="1397630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A3F0119-5737-49B3-8393-F221D1485C14}"/>
              </a:ext>
            </a:extLst>
          </p:cNvPr>
          <p:cNvSpPr/>
          <p:nvPr/>
        </p:nvSpPr>
        <p:spPr>
          <a:xfrm>
            <a:off x="7134833" y="5026111"/>
            <a:ext cx="652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 err="1"/>
              <a:t>Yes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6762C-5AEE-40ED-9482-FE5E84E0A0A5}"/>
              </a:ext>
            </a:extLst>
          </p:cNvPr>
          <p:cNvSpPr/>
          <p:nvPr/>
        </p:nvSpPr>
        <p:spPr>
          <a:xfrm>
            <a:off x="7203332" y="2104517"/>
            <a:ext cx="606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/>
              <a:t>No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419E34-0EEA-4C6D-B66B-5BD268D371DD}"/>
              </a:ext>
            </a:extLst>
          </p:cNvPr>
          <p:cNvSpPr/>
          <p:nvPr/>
        </p:nvSpPr>
        <p:spPr>
          <a:xfrm>
            <a:off x="7134833" y="3257035"/>
            <a:ext cx="179363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 err="1"/>
              <a:t>Dynamic</a:t>
            </a:r>
            <a:r>
              <a:rPr lang="pl-PL" sz="1600" dirty="0"/>
              <a:t> </a:t>
            </a:r>
            <a:r>
              <a:rPr lang="pl-PL" sz="1600" dirty="0" err="1"/>
              <a:t>metrics</a:t>
            </a:r>
            <a:r>
              <a:rPr lang="pl-PL" sz="1600" dirty="0"/>
              <a:t>?</a:t>
            </a:r>
          </a:p>
          <a:p>
            <a:r>
              <a:rPr lang="pl-PL" sz="1600" dirty="0"/>
              <a:t>Dynatrace suport?</a:t>
            </a:r>
          </a:p>
          <a:p>
            <a:r>
              <a:rPr lang="pl-PL" sz="1600" dirty="0"/>
              <a:t>Place of </a:t>
            </a:r>
            <a:r>
              <a:rPr lang="pl-PL" sz="1600" dirty="0" err="1"/>
              <a:t>execution</a:t>
            </a:r>
            <a:r>
              <a:rPr lang="pl-PL" sz="1600" dirty="0"/>
              <a:t>?</a:t>
            </a:r>
          </a:p>
          <a:p>
            <a:r>
              <a:rPr lang="pl-PL" sz="1600" dirty="0" err="1"/>
              <a:t>Python</a:t>
            </a:r>
            <a:r>
              <a:rPr lang="pl-PL" sz="1600" dirty="0"/>
              <a:t>?</a:t>
            </a:r>
          </a:p>
          <a:p>
            <a:r>
              <a:rPr lang="pl-PL" sz="1600" dirty="0"/>
              <a:t>UI?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3D05F0-269C-4414-B710-8E6E0C2986E8}"/>
              </a:ext>
            </a:extLst>
          </p:cNvPr>
          <p:cNvSpPr/>
          <p:nvPr/>
        </p:nvSpPr>
        <p:spPr>
          <a:xfrm>
            <a:off x="9019524" y="1275242"/>
            <a:ext cx="2894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/>
              <a:t>ActiveGate </a:t>
            </a:r>
            <a:r>
              <a:rPr lang="pl-PL" sz="2800" dirty="0" err="1"/>
              <a:t>plugins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F9D2E1-4BCD-4962-9BF2-C94D631180F4}"/>
              </a:ext>
            </a:extLst>
          </p:cNvPr>
          <p:cNvSpPr/>
          <p:nvPr/>
        </p:nvSpPr>
        <p:spPr>
          <a:xfrm>
            <a:off x="9264213" y="5583466"/>
            <a:ext cx="1454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/>
              <a:t>REST 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032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environment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D820C8-9F20-9B42-A672-ADCACEBC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Connect to your environment using the IP, username and password on the note you received</a:t>
            </a:r>
          </a:p>
          <a:p>
            <a:pPr lvl="1"/>
            <a:r>
              <a:rPr lang="en-US" dirty="0"/>
              <a:t>Use remote desktop connection, WIN + R, </a:t>
            </a:r>
            <a:r>
              <a:rPr lang="en-US" dirty="0" err="1"/>
              <a:t>mstsc</a:t>
            </a:r>
            <a:endParaRPr lang="en-US" dirty="0"/>
          </a:p>
          <a:p>
            <a:r>
              <a:rPr lang="en-US" dirty="0"/>
              <a:t>Download the latest version of the lab</a:t>
            </a:r>
          </a:p>
          <a:p>
            <a:pPr lvl="1"/>
            <a:r>
              <a:rPr lang="en-US" dirty="0"/>
              <a:t>Execute the “Setup” batch file on the desktop</a:t>
            </a:r>
          </a:p>
          <a:p>
            <a:r>
              <a:rPr lang="en-US" dirty="0"/>
              <a:t>Already installed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Chrome</a:t>
            </a:r>
          </a:p>
          <a:p>
            <a:pPr lvl="1"/>
            <a:r>
              <a:rPr lang="en-US" dirty="0"/>
              <a:t>Python 3.6 64-bit</a:t>
            </a:r>
          </a:p>
          <a:p>
            <a:pPr lvl="1"/>
            <a:r>
              <a:rPr lang="en-US" dirty="0"/>
              <a:t>Visual Studio Code with Python support</a:t>
            </a:r>
          </a:p>
          <a:p>
            <a:pPr lvl="1"/>
            <a:r>
              <a:rPr lang="en-US" dirty="0"/>
              <a:t>Notepad++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Git</a:t>
            </a:r>
          </a:p>
          <a:p>
            <a:pPr lvl="1"/>
            <a:r>
              <a:rPr lang="en-US" dirty="0"/>
              <a:t>PowerPoint viewer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E26C7-16C8-E547-AAA1-E971E6D6035F}"/>
              </a:ext>
            </a:extLst>
          </p:cNvPr>
          <p:cNvSpPr>
            <a:spLocks noGrp="1"/>
          </p:cNvSpPr>
          <p:nvPr>
            <p:ph idx="10"/>
          </p:nvPr>
        </p:nvSpPr>
        <p:spPr>
          <a:noFill/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Overview</a:t>
            </a:r>
          </a:p>
          <a:p>
            <a:r>
              <a:rPr lang="en-US" dirty="0"/>
              <a:t>Set up environment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OneAgent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Active Gate Plugin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API</a:t>
            </a:r>
          </a:p>
          <a:p>
            <a:r>
              <a:rPr lang="en-US" dirty="0">
                <a:solidFill>
                  <a:schemeClr val="bg1">
                    <a:alpha val="20000"/>
                  </a:schemeClr>
                </a:solidFill>
              </a:rPr>
              <a:t>Roadmap and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B1233A-AF85-B34E-8F73-6C7F8A141724}"/>
              </a:ext>
            </a:extLst>
          </p:cNvPr>
          <p:cNvCxnSpPr>
            <a:cxnSpLocks/>
          </p:cNvCxnSpPr>
          <p:nvPr/>
        </p:nvCxnSpPr>
        <p:spPr>
          <a:xfrm>
            <a:off x="1398642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C1B3A301-6463-784F-BC64-FF97B3C661A8}"/>
              </a:ext>
            </a:extLst>
          </p:cNvPr>
          <p:cNvSpPr/>
          <p:nvPr/>
        </p:nvSpPr>
        <p:spPr>
          <a:xfrm rot="16200000">
            <a:off x="2547696" y="2417638"/>
            <a:ext cx="173736" cy="1097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38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_SLIDES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Custom 1">
      <a:majorFont>
        <a:latin typeface="Bernina Sans Semibold"/>
        <a:ea typeface=""/>
        <a:cs typeface=""/>
      </a:majorFont>
      <a:minorFont>
        <a:latin typeface="Bernin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521096C6-30F9-0243-95DB-0B3DB56729F7}"/>
    </a:ext>
  </a:extLst>
</a:theme>
</file>

<file path=ppt/theme/theme2.xml><?xml version="1.0" encoding="utf-8"?>
<a:theme xmlns:a="http://schemas.openxmlformats.org/drawingml/2006/main" name="GRADIENT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3.xml><?xml version="1.0" encoding="utf-8"?>
<a:theme xmlns:a="http://schemas.openxmlformats.org/drawingml/2006/main" name="WHITE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4.xml><?xml version="1.0" encoding="utf-8"?>
<a:theme xmlns:a="http://schemas.openxmlformats.org/drawingml/2006/main" name="WHITE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38A70E8D-BD94-EC40-8377-A8C720C23D53}"/>
    </a:ext>
  </a:extLst>
</a:theme>
</file>

<file path=ppt/theme/theme5.xml><?xml version="1.0" encoding="utf-8"?>
<a:theme xmlns:a="http://schemas.openxmlformats.org/drawingml/2006/main" name="1_GRADIENT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6.xml><?xml version="1.0" encoding="utf-8"?>
<a:theme xmlns:a="http://schemas.openxmlformats.org/drawingml/2006/main" name="1_WHITE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38A70E8D-BD94-EC40-8377-A8C720C23D53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BCE86D99444F4D91C0E793055B85DC" ma:contentTypeVersion="22" ma:contentTypeDescription="Create a new document." ma:contentTypeScope="" ma:versionID="b56f98ddd7f383aff7c2dc46f7fac33f">
  <xsd:schema xmlns:xsd="http://www.w3.org/2001/XMLSchema" xmlns:xs="http://www.w3.org/2001/XMLSchema" xmlns:p="http://schemas.microsoft.com/office/2006/metadata/properties" xmlns:ns2="e2b52fc9-a90c-4a79-8e52-e7dc43132893" xmlns:ns3="556dcd75-2d10-49a4-8753-bfbf8ca8626f" targetNamespace="http://schemas.microsoft.com/office/2006/metadata/properties" ma:root="true" ma:fieldsID="ea7ebc67b34ec137f81a8c87af42647b" ns2:_="" ns3:_="">
    <xsd:import namespace="e2b52fc9-a90c-4a79-8e52-e7dc43132893"/>
    <xsd:import namespace="556dcd75-2d10-49a4-8753-bfbf8ca8626f"/>
    <xsd:element name="properties">
      <xsd:complexType>
        <xsd:sequence>
          <xsd:element name="documentManagement">
            <xsd:complexType>
              <xsd:all>
                <xsd:element ref="ns2:Perform" minOccurs="0"/>
                <xsd:element ref="ns2:Class_x0020_Name"/>
                <xsd:element ref="ns2:Session_x0020_Time" minOccurs="0"/>
                <xsd:element ref="ns2:Reviewed"/>
                <xsd:element ref="ns2:Reviewed_x0020_By" minOccurs="0"/>
                <xsd:element ref="ns2:Instructor" minOccurs="0"/>
                <xsd:element ref="ns2:Optional_x0020_Items_x0020_Requested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Pre_x002d_Work_x0020_1" minOccurs="0"/>
                <xsd:element ref="ns2:Pre_x002d_Work_x0020_2" minOccurs="0"/>
                <xsd:element ref="ns2:Pre_x002d_Work_x0020_3" minOccurs="0"/>
                <xsd:element ref="ns2:Pre_x002d_work_x0020_4" minOccurs="0"/>
                <xsd:element ref="ns2:Pre_x002d_Work_x0020_5" minOccurs="0"/>
                <xsd:element ref="ns2:Pre_x002d_Work_x0020_6" minOccurs="0"/>
                <xsd:element ref="ns2:Pre_x002d_Work_x0020_7" minOccurs="0"/>
                <xsd:element ref="ns2:Favorite_x0020_song_x0020_to_x0020_get_x0020_excited_x0020_for_x0020_HOT_x0020_D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b52fc9-a90c-4a79-8e52-e7dc43132893" elementFormDefault="qualified">
    <xsd:import namespace="http://schemas.microsoft.com/office/2006/documentManagement/types"/>
    <xsd:import namespace="http://schemas.microsoft.com/office/infopath/2007/PartnerControls"/>
    <xsd:element name="Perform" ma:index="2" nillable="true" ma:displayName="Perform Year" ma:default="2019" ma:format="Dropdown" ma:internalName="Perform">
      <xsd:simpleType>
        <xsd:restriction base="dms:Choice">
          <xsd:enumeration value="2019"/>
          <xsd:enumeration value="2018"/>
          <xsd:enumeration value="2017"/>
        </xsd:restriction>
      </xsd:simpleType>
    </xsd:element>
    <xsd:element name="Class_x0020_Name" ma:index="3" ma:displayName="Session Name" ma:format="Dropdown" ma:internalName="Class_x0020_Name">
      <xsd:simpleType>
        <xsd:restriction base="dms:Choice">
          <xsd:enumeration value="Advanced Real User &amp; Synthetic Monitoring"/>
          <xsd:enumeration value="Automate Monitoring for AWS"/>
          <xsd:enumeration value="Automate Monitoring for Azure"/>
          <xsd:enumeration value="Automate Monitoring for Kubernetes"/>
          <xsd:enumeration value="Automate Monitoring for Pivotal CloudFoundry"/>
          <xsd:enumeration value="BizDevOps: Bridging the Gap to Business"/>
          <xsd:enumeration value="Continuous Performance in a Jenkins Pipeline"/>
          <xsd:enumeration value="Dynatrace for AppMon Users"/>
          <xsd:enumeration value="Dynatrace Managed for Administrators"/>
          <xsd:enumeration value="FullStack Self-Service Diagnostics with Dynatrace"/>
          <xsd:enumeration value="Getting Started with Dynatrace"/>
          <xsd:enumeration value="Network and Infrastructure Performance Monitoring of your Enterprise Cloud: It’s not just packets anymore"/>
          <xsd:enumeration value="Power Dashboarding with Dynatrace"/>
          <xsd:enumeration value="Self-Healing through Ansible Tower &amp; ServiceNow"/>
          <xsd:enumeration value="Web Performance Optimization with Dynatrace"/>
          <xsd:enumeration value="Automate Monitoring for OpenShift"/>
          <xsd:enumeration value="Extending Dynatrace through Plugins and APIs"/>
          <xsd:enumeration value="Migrating applications and services to the cloud"/>
          <xsd:enumeration value="Serverless with Dynatrace"/>
          <xsd:enumeration value="SLA Monitoring with Synthetic"/>
          <xsd:enumeration value="Unbreakable Pipeline for Azure DevOps (VSTS)"/>
        </xsd:restriction>
      </xsd:simpleType>
    </xsd:element>
    <xsd:element name="Session_x0020_Time" ma:index="4" nillable="true" ma:displayName="Session Time" ma:default="AM" ma:internalName="Session_x0020_Tim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M"/>
                    <xsd:enumeration value="PM"/>
                  </xsd:restriction>
                </xsd:simpleType>
              </xsd:element>
            </xsd:sequence>
          </xsd:extension>
        </xsd:complexContent>
      </xsd:complexType>
    </xsd:element>
    <xsd:element name="Reviewed" ma:index="5" ma:displayName="Reviewed" ma:default="No" ma:format="RadioButtons" ma:internalName="Reviewed">
      <xsd:simpleType>
        <xsd:restriction base="dms:Choice">
          <xsd:enumeration value="No"/>
          <xsd:enumeration value="Yes"/>
        </xsd:restriction>
      </xsd:simpleType>
    </xsd:element>
    <xsd:element name="Reviewed_x0020_By" ma:index="6" nillable="true" ma:displayName="Reviewed By" ma:list="UserInfo" ma:SharePointGroup="0" ma:internalName="Reviewed_x0020_By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structor" ma:index="13" nillable="true" ma:displayName="Instructor" ma:list="UserInfo" ma:SharePointGroup="0" ma:internalName="Instruc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ptional_x0020_Items_x0020_Requested" ma:index="14" nillable="true" ma:displayName="Optional Items Requested" ma:internalName="Optional_x0020_Items_x0020_Requested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Flip Chart with Dry Erase Markers"/>
                        <xsd:enumeration value="Podium"/>
                        <xsd:enumeration value="Three prong extension cord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ServiceMetadata" ma:index="17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description="" ma:internalName="MediaServiceAutoTags" ma:readOnly="true">
      <xsd:simpleType>
        <xsd:restriction base="dms:Text"/>
      </xsd:simpleType>
    </xsd:element>
    <xsd:element name="Pre_x002d_Work_x0020_1" ma:index="21" nillable="true" ma:displayName="Pre-Work 1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1">
      <xsd:simpleType>
        <xsd:restriction base="dms:Note">
          <xsd:maxLength value="255"/>
        </xsd:restriction>
      </xsd:simpleType>
    </xsd:element>
    <xsd:element name="Pre_x002d_Work_x0020_2" ma:index="22" nillable="true" ma:displayName="Pre-Work 2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2">
      <xsd:simpleType>
        <xsd:restriction base="dms:Note">
          <xsd:maxLength value="255"/>
        </xsd:restriction>
      </xsd:simpleType>
    </xsd:element>
    <xsd:element name="Pre_x002d_Work_x0020_3" ma:index="23" nillable="true" ma:displayName="Pre-Work 3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3">
      <xsd:simpleType>
        <xsd:restriction base="dms:Note">
          <xsd:maxLength value="255"/>
        </xsd:restriction>
      </xsd:simpleType>
    </xsd:element>
    <xsd:element name="Pre_x002d_work_x0020_4" ma:index="24" nillable="true" ma:displayName="Pre-Work 4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4">
      <xsd:simpleType>
        <xsd:restriction base="dms:Note">
          <xsd:maxLength value="255"/>
        </xsd:restriction>
      </xsd:simpleType>
    </xsd:element>
    <xsd:element name="Pre_x002d_Work_x0020_5" ma:index="25" nillable="true" ma:displayName="Pre-Work 5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5">
      <xsd:simpleType>
        <xsd:restriction base="dms:Note">
          <xsd:maxLength value="255"/>
        </xsd:restriction>
      </xsd:simpleType>
    </xsd:element>
    <xsd:element name="Pre_x002d_Work_x0020_6" ma:index="26" nillable="true" ma:displayName="Pre-Work 6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6">
      <xsd:simpleType>
        <xsd:restriction base="dms:Note">
          <xsd:maxLength value="255"/>
        </xsd:restriction>
      </xsd:simpleType>
    </xsd:element>
    <xsd:element name="Pre_x002d_Work_x0020_7" ma:index="27" nillable="true" ma:displayName="Pre-Work 7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7">
      <xsd:simpleType>
        <xsd:restriction base="dms:Note">
          <xsd:maxLength value="255"/>
        </xsd:restriction>
      </xsd:simpleType>
    </xsd:element>
    <xsd:element name="Favorite_x0020_song_x0020_to_x0020_get_x0020_excited_x0020_for_x0020_HOT_x0020_Day" ma:index="28" nillable="true" ma:displayName="Favorite song to get excited for HOT Day" ma:description="For a little bit of fun  if you want tell me your favorite song to get excited for an event and specifically HOT Day." ma:internalName="Favorite_x0020_song_x0020_to_x0020_get_x0020_excited_x0020_for_x0020_HOT_x0020_Day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dcd75-2d10-49a4-8753-bfbf8ca862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56dcd75-2d10-49a4-8753-bfbf8ca8626f">
      <UserInfo>
        <DisplayName>Anderson, Dave (Marketing)</DisplayName>
        <AccountId>14</AccountId>
        <AccountType/>
      </UserInfo>
      <UserInfo>
        <DisplayName>Sims, Josh</DisplayName>
        <AccountId>473</AccountId>
        <AccountType/>
      </UserInfo>
      <UserInfo>
        <DisplayName>Ward, Frances</DisplayName>
        <AccountId>6</AccountId>
        <AccountType/>
      </UserInfo>
    </SharedWithUsers>
    <Pre_x002d_Work_x0020_1 xmlns="e2b52fc9-a90c-4a79-8e52-e7dc43132893">A laptop with an RDP client able to connect to a Dynatrace-provided Windows server running in AWS</Pre_x002d_Work_x0020_1>
    <Perform xmlns="e2b52fc9-a90c-4a79-8e52-e7dc43132893">2019</Perform>
    <Reviewed xmlns="e2b52fc9-a90c-4a79-8e52-e7dc43132893">Yes</Reviewed>
    <Reviewed_x0020_By xmlns="e2b52fc9-a90c-4a79-8e52-e7dc43132893">
      <UserInfo>
        <DisplayName/>
        <AccountId xsi:nil="true"/>
        <AccountType/>
      </UserInfo>
    </Reviewed_x0020_By>
    <Class_x0020_Name xmlns="e2b52fc9-a90c-4a79-8e52-e7dc43132893">Extending Dynatrace through Plugins and APIs</Class_x0020_Name>
    <Pre_x002d_Work_x0020_5 xmlns="e2b52fc9-a90c-4a79-8e52-e7dc43132893" xsi:nil="true"/>
    <Pre_x002d_Work_x0020_2 xmlns="e2b52fc9-a90c-4a79-8e52-e7dc43132893" xsi:nil="true"/>
    <Pre_x002d_work_x0020_4 xmlns="e2b52fc9-a90c-4a79-8e52-e7dc43132893" xsi:nil="true"/>
    <Favorite_x0020_song_x0020_to_x0020_get_x0020_excited_x0020_for_x0020_HOT_x0020_Day xmlns="e2b52fc9-a90c-4a79-8e52-e7dc43132893">Tina Turner - Simply The Best</Favorite_x0020_song_x0020_to_x0020_get_x0020_excited_x0020_for_x0020_HOT_x0020_Day>
    <Optional_x0020_Items_x0020_Requested xmlns="e2b52fc9-a90c-4a79-8e52-e7dc43132893"/>
    <Pre_x002d_Work_x0020_3 xmlns="e2b52fc9-a90c-4a79-8e52-e7dc43132893" xsi:nil="true"/>
    <Pre_x002d_Work_x0020_6 xmlns="e2b52fc9-a90c-4a79-8e52-e7dc43132893" xsi:nil="true"/>
    <Instructor xmlns="e2b52fc9-a90c-4a79-8e52-e7dc43132893">
      <UserInfo>
        <DisplayName>Lundstrom, Michael</DisplayName>
        <AccountId>456</AccountId>
        <AccountType/>
      </UserInfo>
    </Instructor>
    <Session_x0020_Time xmlns="e2b52fc9-a90c-4a79-8e52-e7dc43132893">
      <Value>PM</Value>
    </Session_x0020_Time>
    <Pre_x002d_Work_x0020_7 xmlns="e2b52fc9-a90c-4a79-8e52-e7dc43132893" xsi:nil="true"/>
  </documentManagement>
</p:properties>
</file>

<file path=customXml/itemProps1.xml><?xml version="1.0" encoding="utf-8"?>
<ds:datastoreItem xmlns:ds="http://schemas.openxmlformats.org/officeDocument/2006/customXml" ds:itemID="{5C5F6D71-06FC-4553-9DF9-0446DE651B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b52fc9-a90c-4a79-8e52-e7dc43132893"/>
    <ds:schemaRef ds:uri="556dcd75-2d10-49a4-8753-bfbf8ca862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3305D2-0ECB-44A0-862C-949F259D46BE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e2b52fc9-a90c-4a79-8e52-e7dc43132893"/>
    <ds:schemaRef ds:uri="556dcd75-2d10-49a4-8753-bfbf8ca8626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SLIDES_2</Template>
  <TotalTime>21</TotalTime>
  <Words>1886</Words>
  <Application>Microsoft Office PowerPoint</Application>
  <PresentationFormat>Widescreen</PresentationFormat>
  <Paragraphs>674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Arial</vt:lpstr>
      <vt:lpstr>Arial Unicode MS</vt:lpstr>
      <vt:lpstr>Bernina Sans</vt:lpstr>
      <vt:lpstr>Bernina Sans Light</vt:lpstr>
      <vt:lpstr>BerninaSans</vt:lpstr>
      <vt:lpstr>Calibri</vt:lpstr>
      <vt:lpstr>Calibri Light</vt:lpstr>
      <vt:lpstr>Liberation Sans</vt:lpstr>
      <vt:lpstr>GRADIENT_SLIDES</vt:lpstr>
      <vt:lpstr>GRADIENT SLIDES_1</vt:lpstr>
      <vt:lpstr>WHITE SLIDES_1</vt:lpstr>
      <vt:lpstr>WHITE SLIDES_2</vt:lpstr>
      <vt:lpstr>1_GRADIENT SLIDES_1</vt:lpstr>
      <vt:lpstr>1_WHITE SLIDES_2</vt:lpstr>
      <vt:lpstr>Extending Dynatrace AI through Plugins and APIs</vt:lpstr>
      <vt:lpstr>90s</vt:lpstr>
      <vt:lpstr>2018 Databases</vt:lpstr>
      <vt:lpstr> Number of technologies grows exponentially </vt:lpstr>
      <vt:lpstr> Number of technologies grows exponentially </vt:lpstr>
      <vt:lpstr> Available options</vt:lpstr>
      <vt:lpstr>JMX/PMI and OneAgent plugins</vt:lpstr>
      <vt:lpstr> Available options</vt:lpstr>
      <vt:lpstr>Set up environment</vt:lpstr>
      <vt:lpstr>Environment - Dynatrace OneAgent and SDK</vt:lpstr>
      <vt:lpstr>OneAgent Plugin</vt:lpstr>
      <vt:lpstr>OneAgent Plugin – plugin.json</vt:lpstr>
      <vt:lpstr>OneAgent Plugin – Python code</vt:lpstr>
      <vt:lpstr>OneAgent Plugin – Demo plugin</vt:lpstr>
      <vt:lpstr>OneAgent Plugin – Build and deploy plugin</vt:lpstr>
      <vt:lpstr>OneAgent Plugin – Validate custom metrics</vt:lpstr>
      <vt:lpstr>OneAgent Plugin – Custom metrics as root cause</vt:lpstr>
      <vt:lpstr>OneAgent Plugin – AI 1.0</vt:lpstr>
      <vt:lpstr>OneAgent Plugin – AI 2.0</vt:lpstr>
      <vt:lpstr>ActiveGate Plugin</vt:lpstr>
      <vt:lpstr>Install an ActiveGate</vt:lpstr>
      <vt:lpstr>Install an ActiveGate</vt:lpstr>
      <vt:lpstr>Install an ActiveGate</vt:lpstr>
      <vt:lpstr>Install an ActiveGate</vt:lpstr>
      <vt:lpstr>Install the Plugin Module</vt:lpstr>
      <vt:lpstr>Install the Plugin Module</vt:lpstr>
      <vt:lpstr>Install the Plugin Module</vt:lpstr>
      <vt:lpstr>Install the Plugin Module</vt:lpstr>
      <vt:lpstr>Validate the Installation</vt:lpstr>
      <vt:lpstr>OneAgent Plugins</vt:lpstr>
      <vt:lpstr>OneAgent Plugins</vt:lpstr>
      <vt:lpstr>ActiveGate Plugins</vt:lpstr>
      <vt:lpstr>ActiveGate Plugins</vt:lpstr>
      <vt:lpstr>ActiveGate Plugin Metadata</vt:lpstr>
      <vt:lpstr>ActiveGate Plugin Metadata</vt:lpstr>
      <vt:lpstr>ActiveGate Plugin Metadata</vt:lpstr>
      <vt:lpstr>ActiveGate Plugin Metadata</vt:lpstr>
      <vt:lpstr>ActiveGate Plugin – Scheduling the Plugin</vt:lpstr>
      <vt:lpstr>ActiveGate Plugin – Custom Devices</vt:lpstr>
      <vt:lpstr>ActiveGate Plugin – Custom Metrics</vt:lpstr>
      <vt:lpstr>ActiveGate Plugin – Service Flow</vt:lpstr>
      <vt:lpstr>ActiveGate Plugin – Service Flow</vt:lpstr>
      <vt:lpstr>API</vt:lpstr>
      <vt:lpstr>API</vt:lpstr>
      <vt:lpstr>Plugins vs API</vt:lpstr>
      <vt:lpstr>Plugins vs API</vt:lpstr>
      <vt:lpstr>Plugins vs API</vt:lpstr>
      <vt:lpstr>Plugins vs API</vt:lpstr>
      <vt:lpstr>Plugins vs API</vt:lpstr>
      <vt:lpstr>API Explorer</vt:lpstr>
      <vt:lpstr>API Explorer</vt:lpstr>
      <vt:lpstr>API Explorer</vt:lpstr>
      <vt:lpstr>API Explorer</vt:lpstr>
      <vt:lpstr>API Explorer</vt:lpstr>
      <vt:lpstr>Metric Registration</vt:lpstr>
      <vt:lpstr>Metric Registration</vt:lpstr>
      <vt:lpstr>Publishing Timeseries for a Custom Device</vt:lpstr>
      <vt:lpstr>Publishing Timeseries for a Custom Device</vt:lpstr>
      <vt:lpstr>Publishing Timeseries for a Custom Device</vt:lpstr>
      <vt:lpstr>Publishing Timeseries for a Custom Device</vt:lpstr>
      <vt:lpstr>Custom Devices pushed in via API</vt:lpstr>
      <vt:lpstr>Thresholds for Custom Metrics</vt:lpstr>
      <vt:lpstr>Thresholds for Custom Metrics</vt:lpstr>
      <vt:lpstr>Roadmap and best practices</vt:lpstr>
      <vt:lpstr>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Dynatrace AI through Plugins and APIs</dc:title>
  <dc:creator>Palms, Nina</dc:creator>
  <cp:lastModifiedBy>Lundstrom, Michael</cp:lastModifiedBy>
  <cp:revision>166</cp:revision>
  <dcterms:created xsi:type="dcterms:W3CDTF">2018-11-01T17:06:21Z</dcterms:created>
  <dcterms:modified xsi:type="dcterms:W3CDTF">2019-01-10T09:48:54Z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0x0101007FBCE86D99444F4D91C0E793055B85DC</vt:lpwstr>
  </property>
</Properties>
</file>